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260" r:id="rId4"/>
    <p:sldId id="279" r:id="rId5"/>
    <p:sldId id="288" r:id="rId6"/>
    <p:sldId id="290" r:id="rId7"/>
    <p:sldId id="296" r:id="rId8"/>
    <p:sldId id="293" r:id="rId9"/>
    <p:sldId id="292" r:id="rId10"/>
    <p:sldId id="294" r:id="rId11"/>
    <p:sldId id="295" r:id="rId12"/>
    <p:sldId id="262" r:id="rId13"/>
    <p:sldId id="280" r:id="rId14"/>
    <p:sldId id="281" r:id="rId15"/>
    <p:sldId id="282" r:id="rId16"/>
    <p:sldId id="283" r:id="rId17"/>
    <p:sldId id="284" r:id="rId18"/>
    <p:sldId id="285" r:id="rId19"/>
    <p:sldId id="303" r:id="rId20"/>
    <p:sldId id="304" r:id="rId21"/>
    <p:sldId id="264" r:id="rId22"/>
    <p:sldId id="309" r:id="rId23"/>
    <p:sldId id="318" r:id="rId24"/>
    <p:sldId id="265" r:id="rId25"/>
    <p:sldId id="322" r:id="rId26"/>
    <p:sldId id="321" r:id="rId27"/>
    <p:sldId id="320" r:id="rId28"/>
    <p:sldId id="306" r:id="rId29"/>
    <p:sldId id="317" r:id="rId30"/>
    <p:sldId id="266" r:id="rId31"/>
    <p:sldId id="267" r:id="rId32"/>
    <p:sldId id="324" r:id="rId33"/>
    <p:sldId id="325" r:id="rId34"/>
    <p:sldId id="323" r:id="rId35"/>
    <p:sldId id="307" r:id="rId36"/>
    <p:sldId id="305" r:id="rId37"/>
    <p:sldId id="274" r:id="rId38"/>
    <p:sldId id="269" r:id="rId39"/>
    <p:sldId id="300" r:id="rId40"/>
    <p:sldId id="270" r:id="rId41"/>
    <p:sldId id="299" r:id="rId42"/>
    <p:sldId id="312" r:id="rId43"/>
    <p:sldId id="276" r:id="rId44"/>
    <p:sldId id="277" r:id="rId45"/>
    <p:sldId id="327" r:id="rId46"/>
    <p:sldId id="301" r:id="rId47"/>
    <p:sldId id="330" r:id="rId48"/>
    <p:sldId id="271" r:id="rId49"/>
    <p:sldId id="313" r:id="rId50"/>
    <p:sldId id="329" r:id="rId51"/>
    <p:sldId id="272" r:id="rId52"/>
    <p:sldId id="273" r:id="rId53"/>
    <p:sldId id="275" r:id="rId54"/>
    <p:sldId id="314" r:id="rId55"/>
    <p:sldId id="326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4689" autoAdjust="0"/>
  </p:normalViewPr>
  <p:slideViewPr>
    <p:cSldViewPr snapToGrid="0">
      <p:cViewPr>
        <p:scale>
          <a:sx n="59" d="100"/>
          <a:sy n="59" d="100"/>
        </p:scale>
        <p:origin x="34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ob_IJS\Papers&amp;Presentations\2017\Seminar%203\gender-height-weight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b_IJS\Papers&amp;Presentations\2017\Seminar%203\gender-height-weight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36443071198378"/>
          <c:y val="2.8531477043630415E-2"/>
          <c:w val="0.83153858932190439"/>
          <c:h val="0.84892023279698736"/>
        </c:manualLayout>
      </c:layout>
      <c:scatterChart>
        <c:scatterStyle val="lineMarker"/>
        <c:varyColors val="0"/>
        <c:ser>
          <c:idx val="2"/>
          <c:order val="2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3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4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5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6835088"/>
        <c:axId val="656835480"/>
      </c:scatterChart>
      <c:scatterChart>
        <c:scatterStyle val="lineMarker"/>
        <c:varyColors val="0"/>
        <c:ser>
          <c:idx val="5"/>
          <c:order val="0"/>
          <c:tx>
            <c:v>Semi-supervised decision boundary</c:v>
          </c:tx>
          <c:spPr>
            <a:ln w="34925" cap="rnd">
              <a:solidFill>
                <a:srgbClr val="00B050">
                  <a:alpha val="0"/>
                </a:srgbClr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(2)'!$AQ$44:$AQ$45</c:f>
              <c:numCache>
                <c:formatCode>General</c:formatCode>
                <c:ptCount val="2"/>
                <c:pt idx="0">
                  <c:v>73</c:v>
                </c:pt>
                <c:pt idx="1">
                  <c:v>73</c:v>
                </c:pt>
              </c:numCache>
            </c:numRef>
          </c:xVal>
          <c:yVal>
            <c:numRef>
              <c:f>'gender-height-weight (2)'!$AR$44:$AR$45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1F7-42CD-A8A4-6144A724F5AF}"/>
            </c:ext>
          </c:extLst>
        </c:ser>
        <c:ser>
          <c:idx val="4"/>
          <c:order val="1"/>
          <c:tx>
            <c:v>Supervised decision boundary</c:v>
          </c:tx>
          <c:spPr>
            <a:ln w="38100" cap="rnd">
              <a:solidFill>
                <a:schemeClr val="tx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tx1">
                    <a:alpha val="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tx1">
                    <a:alpha val="0"/>
                  </a:schemeClr>
                </a:solidFill>
                <a:prstDash val="dash"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1F7-42CD-A8A4-6144A724F5AF}"/>
              </c:ext>
            </c:extLst>
          </c:dPt>
          <c:xVal>
            <c:numRef>
              <c:f>'gender-height-weight (2)'!$AN$44:$AN$45</c:f>
              <c:numCache>
                <c:formatCode>General</c:formatCode>
                <c:ptCount val="2"/>
                <c:pt idx="0">
                  <c:v>65.3</c:v>
                </c:pt>
                <c:pt idx="1">
                  <c:v>65.3</c:v>
                </c:pt>
              </c:numCache>
            </c:numRef>
          </c:xVal>
          <c:yVal>
            <c:numRef>
              <c:f>'gender-height-weight (2)'!$AO$44:$AO$45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547464"/>
        <c:axId val="243548248"/>
      </c:scatterChart>
      <c:valAx>
        <c:axId val="656835088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4902820691717332"/>
              <c:y val="0.93241538285975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835480"/>
        <c:crosses val="autoZero"/>
        <c:crossBetween val="midCat"/>
      </c:valAx>
      <c:valAx>
        <c:axId val="656835480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8.4388185654008432E-3"/>
              <c:y val="0.38963110046026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835088"/>
        <c:crosses val="autoZero"/>
        <c:crossBetween val="midCat"/>
        <c:majorUnit val="20"/>
      </c:valAx>
      <c:valAx>
        <c:axId val="243548248"/>
        <c:scaling>
          <c:orientation val="minMax"/>
          <c:max val="200"/>
        </c:scaling>
        <c:delete val="1"/>
        <c:axPos val="r"/>
        <c:numFmt formatCode="General" sourceLinked="1"/>
        <c:majorTickMark val="out"/>
        <c:minorTickMark val="none"/>
        <c:tickLblPos val="nextTo"/>
        <c:crossAx val="243547464"/>
        <c:crosses val="max"/>
        <c:crossBetween val="midCat"/>
      </c:valAx>
      <c:valAx>
        <c:axId val="243547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3548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301694891938337"/>
          <c:y val="2.8260641332876871E-2"/>
          <c:w val="0.1387419630990375"/>
          <c:h val="9.8309406976301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546403144"/>
        <c:axId val="546403536"/>
      </c:barChart>
      <c:catAx>
        <c:axId val="546403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46403536"/>
        <c:crosses val="autoZero"/>
        <c:auto val="1"/>
        <c:lblAlgn val="ctr"/>
        <c:lblOffset val="100"/>
        <c:noMultiLvlLbl val="0"/>
      </c:catAx>
      <c:valAx>
        <c:axId val="546403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640314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53847681492994"/>
          <c:y val="2.8531477043630415E-2"/>
          <c:w val="0.72203575190091784"/>
          <c:h val="0.64469921946735764"/>
        </c:manualLayout>
      </c:layout>
      <c:scatterChart>
        <c:scatterStyle val="lineMarker"/>
        <c:varyColors val="0"/>
        <c:ser>
          <c:idx val="2"/>
          <c:order val="0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2B6BB0"/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1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FF5050"/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2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3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1258648"/>
        <c:axId val="585979104"/>
      </c:scatterChart>
      <c:valAx>
        <c:axId val="811258648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7316901793525812"/>
              <c:y val="0.71589772672127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979104"/>
        <c:crosses val="autoZero"/>
        <c:crossBetween val="midCat"/>
      </c:valAx>
      <c:valAx>
        <c:axId val="585979104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0.10157753718285215"/>
              <c:y val="0.22447870131344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258648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19390244107761428"/>
          <c:y val="3.30033089065536E-3"/>
          <c:w val="0.31941346404108767"/>
          <c:h val="0.16051432148705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663667077969397E-3"/>
          <c:y val="0.24390663015648234"/>
          <c:w val="0.92776996621423369"/>
          <c:h val="0.71758179666091515"/>
        </c:manualLayout>
      </c:layout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751851088"/>
        <c:axId val="751855792"/>
      </c:barChart>
      <c:catAx>
        <c:axId val="751851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1855792"/>
        <c:crosses val="autoZero"/>
        <c:auto val="1"/>
        <c:lblAlgn val="ctr"/>
        <c:lblOffset val="100"/>
        <c:noMultiLvlLbl val="0"/>
      </c:catAx>
      <c:valAx>
        <c:axId val="751855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5185108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53847681492994"/>
          <c:y val="2.8531477043630415E-2"/>
          <c:w val="0.72203575190091784"/>
          <c:h val="0.64469921946735764"/>
        </c:manualLayout>
      </c:layout>
      <c:scatterChart>
        <c:scatterStyle val="lineMarker"/>
        <c:varyColors val="0"/>
        <c:ser>
          <c:idx val="2"/>
          <c:order val="0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2B6BB0"/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1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FF5050"/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2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3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0538112"/>
        <c:axId val="724490984"/>
      </c:scatterChart>
      <c:valAx>
        <c:axId val="910538112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7316901793525812"/>
              <c:y val="0.71589772672127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490984"/>
        <c:crosses val="autoZero"/>
        <c:crossBetween val="midCat"/>
      </c:valAx>
      <c:valAx>
        <c:axId val="724490984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0.10157753718285215"/>
              <c:y val="0.22447870131344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0538112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19390244107761428"/>
          <c:y val="3.30033089065536E-3"/>
          <c:w val="0.31941346404108767"/>
          <c:h val="0.16051432148705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663667077969397E-3"/>
          <c:y val="0.24390663015648234"/>
          <c:w val="0.92776996621423369"/>
          <c:h val="0.71758179666091515"/>
        </c:manualLayout>
      </c:layout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724490200"/>
        <c:axId val="724491376"/>
      </c:barChart>
      <c:catAx>
        <c:axId val="724490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4491376"/>
        <c:crosses val="autoZero"/>
        <c:auto val="1"/>
        <c:lblAlgn val="ctr"/>
        <c:lblOffset val="100"/>
        <c:noMultiLvlLbl val="0"/>
      </c:catAx>
      <c:valAx>
        <c:axId val="7244913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24490200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5419029542192"/>
          <c:y val="3.3088928449278014E-2"/>
          <c:w val="0.87165121717063032"/>
          <c:h val="0.7846687904422546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44450" cap="rnd">
                <a:solidFill>
                  <a:schemeClr val="tx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val>
            <c:numRef>
              <c:f>Sheet4!$B$1:$B$347</c:f>
              <c:numCache>
                <c:formatCode>General</c:formatCode>
                <c:ptCount val="347"/>
                <c:pt idx="0">
                  <c:v>2.5403294747908736</c:v>
                </c:pt>
                <c:pt idx="1">
                  <c:v>2.5390760987927767</c:v>
                </c:pt>
                <c:pt idx="2">
                  <c:v>2.537819095073274</c:v>
                </c:pt>
                <c:pt idx="3">
                  <c:v>2.53655844257153</c:v>
                </c:pt>
                <c:pt idx="4">
                  <c:v>2.5352941200427703</c:v>
                </c:pt>
                <c:pt idx="5">
                  <c:v>2.5340261060561349</c:v>
                </c:pt>
                <c:pt idx="6">
                  <c:v>2.5327543789924976</c:v>
                </c:pt>
                <c:pt idx="7">
                  <c:v>2.5314789170422549</c:v>
                </c:pt>
                <c:pt idx="8">
                  <c:v>2.5301996982030821</c:v>
                </c:pt>
                <c:pt idx="9">
                  <c:v>2.5289167002776547</c:v>
                </c:pt>
                <c:pt idx="10">
                  <c:v>2.5276299008713385</c:v>
                </c:pt>
                <c:pt idx="11">
                  <c:v>2.5263392773898441</c:v>
                </c:pt>
                <c:pt idx="12">
                  <c:v>2.5250448070368452</c:v>
                </c:pt>
                <c:pt idx="13">
                  <c:v>2.5237464668115646</c:v>
                </c:pt>
                <c:pt idx="14">
                  <c:v>2.5224442335063197</c:v>
                </c:pt>
                <c:pt idx="15">
                  <c:v>2.5211380837040362</c:v>
                </c:pt>
                <c:pt idx="16">
                  <c:v>2.5198279937757189</c:v>
                </c:pt>
                <c:pt idx="17">
                  <c:v>2.5185139398778875</c:v>
                </c:pt>
                <c:pt idx="18">
                  <c:v>2.5171958979499744</c:v>
                </c:pt>
                <c:pt idx="19">
                  <c:v>2.5158738437116792</c:v>
                </c:pt>
                <c:pt idx="20">
                  <c:v>2.514547752660286</c:v>
                </c:pt>
                <c:pt idx="21">
                  <c:v>2.5132176000679389</c:v>
                </c:pt>
                <c:pt idx="22">
                  <c:v>2.5118833609788744</c:v>
                </c:pt>
                <c:pt idx="23">
                  <c:v>2.510545010206612</c:v>
                </c:pt>
                <c:pt idx="24">
                  <c:v>2.509202522331103</c:v>
                </c:pt>
                <c:pt idx="25">
                  <c:v>2.5078558716958308</c:v>
                </c:pt>
                <c:pt idx="26">
                  <c:v>2.5065050324048719</c:v>
                </c:pt>
                <c:pt idx="27">
                  <c:v>2.5051499783199058</c:v>
                </c:pt>
                <c:pt idx="28">
                  <c:v>2.503790683057181</c:v>
                </c:pt>
                <c:pt idx="29">
                  <c:v>2.5024271199844326</c:v>
                </c:pt>
                <c:pt idx="30">
                  <c:v>2.5010592622177517</c:v>
                </c:pt>
                <c:pt idx="31">
                  <c:v>2.4996870826184039</c:v>
                </c:pt>
                <c:pt idx="32">
                  <c:v>2.4983105537896004</c:v>
                </c:pt>
                <c:pt idx="33">
                  <c:v>2.4969296480732148</c:v>
                </c:pt>
                <c:pt idx="34">
                  <c:v>2.4955443375464483</c:v>
                </c:pt>
                <c:pt idx="35">
                  <c:v>2.4941545940184429</c:v>
                </c:pt>
                <c:pt idx="36">
                  <c:v>2.4927603890268375</c:v>
                </c:pt>
                <c:pt idx="37">
                  <c:v>2.4913616938342726</c:v>
                </c:pt>
                <c:pt idx="38">
                  <c:v>2.4899584794248346</c:v>
                </c:pt>
                <c:pt idx="39">
                  <c:v>2.4885507165004443</c:v>
                </c:pt>
                <c:pt idx="40">
                  <c:v>2.4871383754771865</c:v>
                </c:pt>
                <c:pt idx="41">
                  <c:v>2.4857214264815801</c:v>
                </c:pt>
                <c:pt idx="42">
                  <c:v>2.4842998393467859</c:v>
                </c:pt>
                <c:pt idx="43">
                  <c:v>2.4828735836087539</c:v>
                </c:pt>
                <c:pt idx="44">
                  <c:v>2.4814426285023048</c:v>
                </c:pt>
                <c:pt idx="45">
                  <c:v>2.4800069429571505</c:v>
                </c:pt>
                <c:pt idx="46">
                  <c:v>2.4785664955938436</c:v>
                </c:pt>
                <c:pt idx="47">
                  <c:v>2.4771212547196626</c:v>
                </c:pt>
                <c:pt idx="48">
                  <c:v>2.4756711883244296</c:v>
                </c:pt>
                <c:pt idx="49">
                  <c:v>2.4742162640762553</c:v>
                </c:pt>
                <c:pt idx="50">
                  <c:v>2.4727564493172123</c:v>
                </c:pt>
                <c:pt idx="51">
                  <c:v>2.4712917110589387</c:v>
                </c:pt>
                <c:pt idx="52">
                  <c:v>2.469822015978163</c:v>
                </c:pt>
                <c:pt idx="53">
                  <c:v>2.4683473304121573</c:v>
                </c:pt>
                <c:pt idx="54">
                  <c:v>2.4668676203541096</c:v>
                </c:pt>
                <c:pt idx="55">
                  <c:v>2.4653828514484184</c:v>
                </c:pt>
                <c:pt idx="56">
                  <c:v>2.4638929889859074</c:v>
                </c:pt>
                <c:pt idx="57">
                  <c:v>2.4623979978989561</c:v>
                </c:pt>
                <c:pt idx="58">
                  <c:v>2.4608978427565478</c:v>
                </c:pt>
                <c:pt idx="59">
                  <c:v>2.459392487759231</c:v>
                </c:pt>
                <c:pt idx="60">
                  <c:v>2.4578818967339924</c:v>
                </c:pt>
                <c:pt idx="61">
                  <c:v>2.4563660331290431</c:v>
                </c:pt>
                <c:pt idx="62">
                  <c:v>2.4548448600085102</c:v>
                </c:pt>
                <c:pt idx="63">
                  <c:v>2.4533183400470375</c:v>
                </c:pt>
                <c:pt idx="64">
                  <c:v>2.4517864355242902</c:v>
                </c:pt>
                <c:pt idx="65">
                  <c:v>2.4502491083193609</c:v>
                </c:pt>
                <c:pt idx="66">
                  <c:v>2.4487063199050798</c:v>
                </c:pt>
                <c:pt idx="67">
                  <c:v>2.4471580313422194</c:v>
                </c:pt>
                <c:pt idx="68">
                  <c:v>2.4456042032735974</c:v>
                </c:pt>
                <c:pt idx="69">
                  <c:v>2.4440447959180762</c:v>
                </c:pt>
                <c:pt idx="70">
                  <c:v>2.4424797690644486</c:v>
                </c:pt>
                <c:pt idx="71">
                  <c:v>2.4409090820652177</c:v>
                </c:pt>
                <c:pt idx="72">
                  <c:v>2.4393326938302629</c:v>
                </c:pt>
                <c:pt idx="73">
                  <c:v>2.4377505628203879</c:v>
                </c:pt>
                <c:pt idx="74">
                  <c:v>2.436162647040756</c:v>
                </c:pt>
                <c:pt idx="75">
                  <c:v>2.4345689040341987</c:v>
                </c:pt>
                <c:pt idx="76">
                  <c:v>2.4329692908744058</c:v>
                </c:pt>
                <c:pt idx="77">
                  <c:v>2.4313637641589874</c:v>
                </c:pt>
                <c:pt idx="78">
                  <c:v>2.4297522800024081</c:v>
                </c:pt>
                <c:pt idx="79">
                  <c:v>2.428134794028789</c:v>
                </c:pt>
                <c:pt idx="80">
                  <c:v>2.4265112613645754</c:v>
                </c:pt>
                <c:pt idx="81">
                  <c:v>2.424881636631067</c:v>
                </c:pt>
                <c:pt idx="82">
                  <c:v>2.4232458739368079</c:v>
                </c:pt>
                <c:pt idx="83">
                  <c:v>2.4216039268698313</c:v>
                </c:pt>
                <c:pt idx="84">
                  <c:v>2.419955748489758</c:v>
                </c:pt>
                <c:pt idx="85">
                  <c:v>2.4183012913197452</c:v>
                </c:pt>
                <c:pt idx="86">
                  <c:v>2.4166405073382808</c:v>
                </c:pt>
                <c:pt idx="87">
                  <c:v>2.4149733479708178</c:v>
                </c:pt>
                <c:pt idx="88">
                  <c:v>2.4132997640812519</c:v>
                </c:pt>
                <c:pt idx="89">
                  <c:v>2.4116197059632301</c:v>
                </c:pt>
                <c:pt idx="90">
                  <c:v>2.4099331233312946</c:v>
                </c:pt>
                <c:pt idx="91">
                  <c:v>2.4082399653118496</c:v>
                </c:pt>
                <c:pt idx="92">
                  <c:v>2.406540180433955</c:v>
                </c:pt>
                <c:pt idx="93">
                  <c:v>2.4048337166199381</c:v>
                </c:pt>
                <c:pt idx="94">
                  <c:v>2.403120521175818</c:v>
                </c:pt>
                <c:pt idx="95">
                  <c:v>2.4014005407815442</c:v>
                </c:pt>
                <c:pt idx="96">
                  <c:v>2.399673721481038</c:v>
                </c:pt>
                <c:pt idx="97">
                  <c:v>2.3979400086720375</c:v>
                </c:pt>
                <c:pt idx="98">
                  <c:v>2.3961993470957363</c:v>
                </c:pt>
                <c:pt idx="99">
                  <c:v>2.3944516808262164</c:v>
                </c:pt>
                <c:pt idx="100">
                  <c:v>2.3926969532596658</c:v>
                </c:pt>
                <c:pt idx="101">
                  <c:v>2.3909351071033793</c:v>
                </c:pt>
                <c:pt idx="102">
                  <c:v>2.3891660843645326</c:v>
                </c:pt>
                <c:pt idx="103">
                  <c:v>2.3873898263387292</c:v>
                </c:pt>
                <c:pt idx="104">
                  <c:v>2.3856062735983121</c:v>
                </c:pt>
                <c:pt idx="105">
                  <c:v>2.3838153659804311</c:v>
                </c:pt>
                <c:pt idx="106">
                  <c:v>2.3820170425748683</c:v>
                </c:pt>
                <c:pt idx="107">
                  <c:v>2.3802112417116059</c:v>
                </c:pt>
                <c:pt idx="108">
                  <c:v>2.3783979009481375</c:v>
                </c:pt>
                <c:pt idx="109">
                  <c:v>2.3765769570565118</c:v>
                </c:pt>
                <c:pt idx="110">
                  <c:v>2.374748346010104</c:v>
                </c:pt>
                <c:pt idx="111">
                  <c:v>2.3729120029701067</c:v>
                </c:pt>
                <c:pt idx="112">
                  <c:v>2.3710678622717363</c:v>
                </c:pt>
                <c:pt idx="113">
                  <c:v>2.369215857410143</c:v>
                </c:pt>
                <c:pt idx="114">
                  <c:v>2.3673559210260189</c:v>
                </c:pt>
                <c:pt idx="115">
                  <c:v>2.3654879848908998</c:v>
                </c:pt>
                <c:pt idx="116">
                  <c:v>2.3636119798921444</c:v>
                </c:pt>
                <c:pt idx="117">
                  <c:v>2.3617278360175931</c:v>
                </c:pt>
                <c:pt idx="118">
                  <c:v>2.3598354823398879</c:v>
                </c:pt>
                <c:pt idx="119">
                  <c:v>2.357934847000454</c:v>
                </c:pt>
                <c:pt idx="120">
                  <c:v>2.3560258571931225</c:v>
                </c:pt>
                <c:pt idx="121">
                  <c:v>2.3541084391474008</c:v>
                </c:pt>
                <c:pt idx="122">
                  <c:v>2.3521825181113627</c:v>
                </c:pt>
                <c:pt idx="123">
                  <c:v>2.3502480183341627</c:v>
                </c:pt>
                <c:pt idx="124">
                  <c:v>2.3483048630481607</c:v>
                </c:pt>
                <c:pt idx="125">
                  <c:v>2.3463529744506388</c:v>
                </c:pt>
                <c:pt idx="126">
                  <c:v>2.3443922736851106</c:v>
                </c:pt>
                <c:pt idx="127">
                  <c:v>2.3424226808222062</c:v>
                </c:pt>
                <c:pt idx="128">
                  <c:v>2.3404441148401185</c:v>
                </c:pt>
                <c:pt idx="129">
                  <c:v>2.3384564936046046</c:v>
                </c:pt>
                <c:pt idx="130">
                  <c:v>2.3364597338485296</c:v>
                </c:pt>
                <c:pt idx="131">
                  <c:v>2.3344537511509307</c:v>
                </c:pt>
                <c:pt idx="132">
                  <c:v>2.3324384599156054</c:v>
                </c:pt>
                <c:pt idx="133">
                  <c:v>2.330413773349191</c:v>
                </c:pt>
                <c:pt idx="134">
                  <c:v>2.3283796034387376</c:v>
                </c:pt>
                <c:pt idx="135">
                  <c:v>2.3263358609287512</c:v>
                </c:pt>
                <c:pt idx="136">
                  <c:v>2.3242824552976926</c:v>
                </c:pt>
                <c:pt idx="137">
                  <c:v>2.3222192947339191</c:v>
                </c:pt>
                <c:pt idx="138">
                  <c:v>2.3201462861110542</c:v>
                </c:pt>
                <c:pt idx="139">
                  <c:v>2.3180633349627615</c:v>
                </c:pt>
                <c:pt idx="140">
                  <c:v>2.3159703454569178</c:v>
                </c:pt>
                <c:pt idx="141">
                  <c:v>2.3138672203691533</c:v>
                </c:pt>
                <c:pt idx="142">
                  <c:v>2.3117538610557542</c:v>
                </c:pt>
                <c:pt idx="143">
                  <c:v>2.3096301674258988</c:v>
                </c:pt>
                <c:pt idx="144">
                  <c:v>2.307496037913213</c:v>
                </c:pt>
                <c:pt idx="145">
                  <c:v>2.3053513694466239</c:v>
                </c:pt>
                <c:pt idx="146">
                  <c:v>2.3031960574204891</c:v>
                </c:pt>
                <c:pt idx="147">
                  <c:v>2.3010299956639813</c:v>
                </c:pt>
                <c:pt idx="148">
                  <c:v>2.2988530764097068</c:v>
                </c:pt>
                <c:pt idx="149">
                  <c:v>2.2966651902615309</c:v>
                </c:pt>
                <c:pt idx="150">
                  <c:v>2.2944662261615929</c:v>
                </c:pt>
                <c:pt idx="151">
                  <c:v>2.2922560713564759</c:v>
                </c:pt>
                <c:pt idx="152">
                  <c:v>2.2900346113625178</c:v>
                </c:pt>
                <c:pt idx="153">
                  <c:v>2.287801729930226</c:v>
                </c:pt>
                <c:pt idx="154">
                  <c:v>2.2855573090077739</c:v>
                </c:pt>
                <c:pt idx="155">
                  <c:v>2.2833012287035497</c:v>
                </c:pt>
                <c:pt idx="156">
                  <c:v>2.2810333672477277</c:v>
                </c:pt>
                <c:pt idx="157">
                  <c:v>2.2787536009528289</c:v>
                </c:pt>
                <c:pt idx="158">
                  <c:v>2.2764618041732443</c:v>
                </c:pt>
                <c:pt idx="159">
                  <c:v>2.27415784926368</c:v>
                </c:pt>
                <c:pt idx="160">
                  <c:v>2.271841606536499</c:v>
                </c:pt>
                <c:pt idx="161">
                  <c:v>2.2695129442179165</c:v>
                </c:pt>
                <c:pt idx="162">
                  <c:v>2.2671717284030137</c:v>
                </c:pt>
                <c:pt idx="163">
                  <c:v>2.2648178230095364</c:v>
                </c:pt>
                <c:pt idx="164">
                  <c:v>2.2624510897304293</c:v>
                </c:pt>
                <c:pt idx="165">
                  <c:v>2.2600713879850747</c:v>
                </c:pt>
                <c:pt idx="166">
                  <c:v>2.2576785748691846</c:v>
                </c:pt>
                <c:pt idx="167">
                  <c:v>2.255272505103306</c:v>
                </c:pt>
                <c:pt idx="168">
                  <c:v>2.2528530309798933</c:v>
                </c:pt>
                <c:pt idx="169">
                  <c:v>2.2504200023088941</c:v>
                </c:pt>
                <c:pt idx="170">
                  <c:v>2.2479732663618068</c:v>
                </c:pt>
                <c:pt idx="171">
                  <c:v>2.2455126678141499</c:v>
                </c:pt>
                <c:pt idx="172">
                  <c:v>2.2430380486862944</c:v>
                </c:pt>
                <c:pt idx="173">
                  <c:v>2.2405492482825999</c:v>
                </c:pt>
                <c:pt idx="174">
                  <c:v>2.2380461031287955</c:v>
                </c:pt>
                <c:pt idx="175">
                  <c:v>2.2355284469075487</c:v>
                </c:pt>
                <c:pt idx="176">
                  <c:v>2.2329961103921536</c:v>
                </c:pt>
                <c:pt idx="177">
                  <c:v>2.2304489213782741</c:v>
                </c:pt>
                <c:pt idx="178">
                  <c:v>2.2278867046136734</c:v>
                </c:pt>
                <c:pt idx="179">
                  <c:v>2.2253092817258628</c:v>
                </c:pt>
                <c:pt idx="180">
                  <c:v>2.2227164711475833</c:v>
                </c:pt>
                <c:pt idx="181">
                  <c:v>2.220108088040055</c:v>
                </c:pt>
                <c:pt idx="182">
                  <c:v>2.2174839442139063</c:v>
                </c:pt>
                <c:pt idx="183">
                  <c:v>2.214843848047698</c:v>
                </c:pt>
                <c:pt idx="184">
                  <c:v>2.2121876044039577</c:v>
                </c:pt>
                <c:pt idx="185">
                  <c:v>2.2095150145426308</c:v>
                </c:pt>
                <c:pt idx="186">
                  <c:v>2.2068258760318495</c:v>
                </c:pt>
                <c:pt idx="187">
                  <c:v>2.2041199826559246</c:v>
                </c:pt>
                <c:pt idx="188">
                  <c:v>2.2013971243204513</c:v>
                </c:pt>
                <c:pt idx="189">
                  <c:v>2.1986570869544226</c:v>
                </c:pt>
                <c:pt idx="190">
                  <c:v>2.1958996524092336</c:v>
                </c:pt>
                <c:pt idx="191">
                  <c:v>2.1931245983544616</c:v>
                </c:pt>
                <c:pt idx="192">
                  <c:v>2.1903316981702914</c:v>
                </c:pt>
                <c:pt idx="193">
                  <c:v>2.1875207208364631</c:v>
                </c:pt>
                <c:pt idx="194">
                  <c:v>2.1846914308175989</c:v>
                </c:pt>
                <c:pt idx="195">
                  <c:v>2.1818435879447726</c:v>
                </c:pt>
                <c:pt idx="196">
                  <c:v>2.1789769472931693</c:v>
                </c:pt>
                <c:pt idx="197">
                  <c:v>2.1760912590556813</c:v>
                </c:pt>
                <c:pt idx="198">
                  <c:v>2.173186268412274</c:v>
                </c:pt>
                <c:pt idx="199">
                  <c:v>2.1702617153949575</c:v>
                </c:pt>
                <c:pt idx="200">
                  <c:v>2.167317334748176</c:v>
                </c:pt>
                <c:pt idx="201">
                  <c:v>2.1643528557844371</c:v>
                </c:pt>
                <c:pt idx="202">
                  <c:v>2.1613680022349748</c:v>
                </c:pt>
                <c:pt idx="203">
                  <c:v>2.1583624920952498</c:v>
                </c:pt>
                <c:pt idx="204">
                  <c:v>2.1553360374650619</c:v>
                </c:pt>
                <c:pt idx="205">
                  <c:v>2.1522883443830563</c:v>
                </c:pt>
                <c:pt idx="206">
                  <c:v>2.1492191126553797</c:v>
                </c:pt>
                <c:pt idx="207">
                  <c:v>2.1461280356782382</c:v>
                </c:pt>
                <c:pt idx="208">
                  <c:v>2.143014800254095</c:v>
                </c:pt>
                <c:pt idx="209">
                  <c:v>2.1398790864012365</c:v>
                </c:pt>
                <c:pt idx="210">
                  <c:v>2.1367205671564067</c:v>
                </c:pt>
                <c:pt idx="211">
                  <c:v>2.1335389083702174</c:v>
                </c:pt>
                <c:pt idx="212">
                  <c:v>2.1303337684950061</c:v>
                </c:pt>
                <c:pt idx="213">
                  <c:v>2.1271047983648077</c:v>
                </c:pt>
                <c:pt idx="214">
                  <c:v>2.1238516409670858</c:v>
                </c:pt>
                <c:pt idx="215">
                  <c:v>2.12057393120585</c:v>
                </c:pt>
                <c:pt idx="216">
                  <c:v>2.1172712956557644</c:v>
                </c:pt>
                <c:pt idx="217">
                  <c:v>2.1139433523068369</c:v>
                </c:pt>
                <c:pt idx="218">
                  <c:v>2.1105897102992488</c:v>
                </c:pt>
                <c:pt idx="219">
                  <c:v>2.1072099696478683</c:v>
                </c:pt>
                <c:pt idx="220">
                  <c:v>2.1038037209559568</c:v>
                </c:pt>
                <c:pt idx="221">
                  <c:v>2.1003705451175629</c:v>
                </c:pt>
                <c:pt idx="222">
                  <c:v>2.0969100130080562</c:v>
                </c:pt>
                <c:pt idx="223">
                  <c:v>2.0934216851622351</c:v>
                </c:pt>
                <c:pt idx="224">
                  <c:v>2.0899051114393981</c:v>
                </c:pt>
                <c:pt idx="225">
                  <c:v>2.0863598306747484</c:v>
                </c:pt>
                <c:pt idx="226">
                  <c:v>2.0827853703164503</c:v>
                </c:pt>
                <c:pt idx="227">
                  <c:v>2.0791812460476247</c:v>
                </c:pt>
                <c:pt idx="228">
                  <c:v>2.0755469613925306</c:v>
                </c:pt>
                <c:pt idx="229">
                  <c:v>2.0718820073061255</c:v>
                </c:pt>
                <c:pt idx="230">
                  <c:v>2.0681858617461617</c:v>
                </c:pt>
                <c:pt idx="231">
                  <c:v>2.0644579892269186</c:v>
                </c:pt>
                <c:pt idx="232">
                  <c:v>2.0606978403536118</c:v>
                </c:pt>
                <c:pt idx="233">
                  <c:v>2.0569048513364727</c:v>
                </c:pt>
                <c:pt idx="234">
                  <c:v>2.0530784434834195</c:v>
                </c:pt>
                <c:pt idx="235">
                  <c:v>2.0492180226701815</c:v>
                </c:pt>
                <c:pt idx="236">
                  <c:v>2.0453229787866576</c:v>
                </c:pt>
                <c:pt idx="237">
                  <c:v>2.0413926851582249</c:v>
                </c:pt>
                <c:pt idx="238">
                  <c:v>2.0374264979406238</c:v>
                </c:pt>
                <c:pt idx="239">
                  <c:v>2.0334237554869499</c:v>
                </c:pt>
                <c:pt idx="240">
                  <c:v>2.0293837776852097</c:v>
                </c:pt>
                <c:pt idx="241">
                  <c:v>2.0253058652647704</c:v>
                </c:pt>
                <c:pt idx="242">
                  <c:v>2.0211892990699383</c:v>
                </c:pt>
                <c:pt idx="243">
                  <c:v>2.0170333392987803</c:v>
                </c:pt>
                <c:pt idx="244">
                  <c:v>2.012837224705172</c:v>
                </c:pt>
                <c:pt idx="245">
                  <c:v>2.0086001717619175</c:v>
                </c:pt>
                <c:pt idx="246">
                  <c:v>2.0043213737826426</c:v>
                </c:pt>
                <c:pt idx="247">
                  <c:v>2</c:v>
                </c:pt>
                <c:pt idx="248">
                  <c:v>1.9956351945975499</c:v>
                </c:pt>
                <c:pt idx="249">
                  <c:v>1.9912260756924949</c:v>
                </c:pt>
                <c:pt idx="250">
                  <c:v>1.9867717342662448</c:v>
                </c:pt>
                <c:pt idx="251">
                  <c:v>1.9822712330395684</c:v>
                </c:pt>
                <c:pt idx="252">
                  <c:v>1.9777236052888478</c:v>
                </c:pt>
                <c:pt idx="253">
                  <c:v>1.9731278535996986</c:v>
                </c:pt>
                <c:pt idx="254">
                  <c:v>1.968482948553935</c:v>
                </c:pt>
                <c:pt idx="255">
                  <c:v>1.9637878273455553</c:v>
                </c:pt>
                <c:pt idx="256">
                  <c:v>1.9590413923210936</c:v>
                </c:pt>
                <c:pt idx="257">
                  <c:v>1.954242509439325</c:v>
                </c:pt>
                <c:pt idx="258">
                  <c:v>1.9493900066449128</c:v>
                </c:pt>
                <c:pt idx="259">
                  <c:v>1.9444826721501687</c:v>
                </c:pt>
                <c:pt idx="260">
                  <c:v>1.9395192526186185</c:v>
                </c:pt>
                <c:pt idx="261">
                  <c:v>1.9344984512435677</c:v>
                </c:pt>
                <c:pt idx="262">
                  <c:v>1.9294189257142926</c:v>
                </c:pt>
                <c:pt idx="263">
                  <c:v>1.9242792860618816</c:v>
                </c:pt>
                <c:pt idx="264">
                  <c:v>1.919078092376074</c:v>
                </c:pt>
                <c:pt idx="265">
                  <c:v>1.9138138523837167</c:v>
                </c:pt>
                <c:pt idx="266">
                  <c:v>1.9084850188786497</c:v>
                </c:pt>
                <c:pt idx="267">
                  <c:v>1.9030899869919435</c:v>
                </c:pt>
                <c:pt idx="268">
                  <c:v>1.8976270912904414</c:v>
                </c:pt>
                <c:pt idx="269">
                  <c:v>1.8920946026904804</c:v>
                </c:pt>
                <c:pt idx="270">
                  <c:v>1.8864907251724818</c:v>
                </c:pt>
                <c:pt idx="271">
                  <c:v>1.8808135922807914</c:v>
                </c:pt>
                <c:pt idx="272">
                  <c:v>1.8750612633917001</c:v>
                </c:pt>
                <c:pt idx="273">
                  <c:v>1.8692317197309762</c:v>
                </c:pt>
                <c:pt idx="274">
                  <c:v>1.8633228601204559</c:v>
                </c:pt>
                <c:pt idx="275">
                  <c:v>1.8573324964312685</c:v>
                </c:pt>
                <c:pt idx="276">
                  <c:v>1.8512583487190752</c:v>
                </c:pt>
                <c:pt idx="277">
                  <c:v>1.8450980400142569</c:v>
                </c:pt>
                <c:pt idx="278">
                  <c:v>1.8388490907372552</c:v>
                </c:pt>
                <c:pt idx="279">
                  <c:v>1.8325089127062364</c:v>
                </c:pt>
                <c:pt idx="280">
                  <c:v>1.8260748027008264</c:v>
                </c:pt>
                <c:pt idx="281">
                  <c:v>1.8195439355418688</c:v>
                </c:pt>
                <c:pt idx="282">
                  <c:v>1.8129133566428555</c:v>
                </c:pt>
                <c:pt idx="283">
                  <c:v>1.8061799739838871</c:v>
                </c:pt>
                <c:pt idx="284">
                  <c:v>1.7993405494535817</c:v>
                </c:pt>
                <c:pt idx="285">
                  <c:v>1.7923916894982539</c:v>
                </c:pt>
                <c:pt idx="286">
                  <c:v>1.7853298350107671</c:v>
                </c:pt>
                <c:pt idx="287">
                  <c:v>1.7781512503836436</c:v>
                </c:pt>
                <c:pt idx="288">
                  <c:v>1.7708520116421442</c:v>
                </c:pt>
                <c:pt idx="289">
                  <c:v>1.7634279935629373</c:v>
                </c:pt>
                <c:pt idx="290">
                  <c:v>1.7558748556724915</c:v>
                </c:pt>
                <c:pt idx="291">
                  <c:v>1.7481880270062005</c:v>
                </c:pt>
                <c:pt idx="292">
                  <c:v>1.7403626894942439</c:v>
                </c:pt>
                <c:pt idx="293">
                  <c:v>1.7323937598229686</c:v>
                </c:pt>
                <c:pt idx="294">
                  <c:v>1.7242758696007889</c:v>
                </c:pt>
                <c:pt idx="295">
                  <c:v>1.7160033436347992</c:v>
                </c:pt>
                <c:pt idx="296">
                  <c:v>1.7075701760979363</c:v>
                </c:pt>
                <c:pt idx="297">
                  <c:v>1.6989700043360187</c:v>
                </c:pt>
                <c:pt idx="298">
                  <c:v>1.6901960800285136</c:v>
                </c:pt>
                <c:pt idx="299">
                  <c:v>1.6812412373755872</c:v>
                </c:pt>
                <c:pt idx="300">
                  <c:v>1.6720978579357175</c:v>
                </c:pt>
                <c:pt idx="301">
                  <c:v>1.6627578316815741</c:v>
                </c:pt>
                <c:pt idx="302">
                  <c:v>1.6532125137753437</c:v>
                </c:pt>
                <c:pt idx="303">
                  <c:v>1.6434526764861874</c:v>
                </c:pt>
                <c:pt idx="304">
                  <c:v>1.6334684555795864</c:v>
                </c:pt>
                <c:pt idx="305">
                  <c:v>1.6232492903979006</c:v>
                </c:pt>
                <c:pt idx="306">
                  <c:v>1.6127838567197355</c:v>
                </c:pt>
                <c:pt idx="307">
                  <c:v>1.6020599913279623</c:v>
                </c:pt>
                <c:pt idx="308">
                  <c:v>1.5910646070264991</c:v>
                </c:pt>
                <c:pt idx="309">
                  <c:v>1.5797835966168101</c:v>
                </c:pt>
                <c:pt idx="310">
                  <c:v>1.568201724066995</c:v>
                </c:pt>
                <c:pt idx="311">
                  <c:v>1.5563025007672873</c:v>
                </c:pt>
                <c:pt idx="312">
                  <c:v>1.5440680443502757</c:v>
                </c:pt>
                <c:pt idx="313">
                  <c:v>1.5314789170422551</c:v>
                </c:pt>
                <c:pt idx="314">
                  <c:v>1.5185139398778875</c:v>
                </c:pt>
                <c:pt idx="315">
                  <c:v>1.505149978319906</c:v>
                </c:pt>
                <c:pt idx="316">
                  <c:v>1.4913616938342726</c:v>
                </c:pt>
                <c:pt idx="317">
                  <c:v>1.4771212547196624</c:v>
                </c:pt>
                <c:pt idx="318">
                  <c:v>1.4623979978989561</c:v>
                </c:pt>
                <c:pt idx="319">
                  <c:v>1.4471580313422192</c:v>
                </c:pt>
                <c:pt idx="320">
                  <c:v>1.4313637641589874</c:v>
                </c:pt>
                <c:pt idx="321">
                  <c:v>1.414973347970818</c:v>
                </c:pt>
                <c:pt idx="322">
                  <c:v>1.3979400086720377</c:v>
                </c:pt>
                <c:pt idx="323">
                  <c:v>1.3802112417116059</c:v>
                </c:pt>
                <c:pt idx="324">
                  <c:v>1.3617278360175928</c:v>
                </c:pt>
                <c:pt idx="325">
                  <c:v>1.3424226808222062</c:v>
                </c:pt>
                <c:pt idx="326">
                  <c:v>1.3222192947339193</c:v>
                </c:pt>
                <c:pt idx="327">
                  <c:v>1.3010299956639813</c:v>
                </c:pt>
                <c:pt idx="328">
                  <c:v>1.2787536009528289</c:v>
                </c:pt>
                <c:pt idx="329">
                  <c:v>1.255272505103306</c:v>
                </c:pt>
                <c:pt idx="330">
                  <c:v>1.2304489213782739</c:v>
                </c:pt>
                <c:pt idx="331">
                  <c:v>1.2041199826559248</c:v>
                </c:pt>
                <c:pt idx="332">
                  <c:v>1.1760912590556813</c:v>
                </c:pt>
                <c:pt idx="333">
                  <c:v>1.146128035678238</c:v>
                </c:pt>
                <c:pt idx="334">
                  <c:v>1.1139433523068367</c:v>
                </c:pt>
                <c:pt idx="335">
                  <c:v>1.0791812460476249</c:v>
                </c:pt>
                <c:pt idx="336">
                  <c:v>1.0413926851582251</c:v>
                </c:pt>
                <c:pt idx="337">
                  <c:v>1</c:v>
                </c:pt>
                <c:pt idx="338">
                  <c:v>0.95424250943932487</c:v>
                </c:pt>
                <c:pt idx="339">
                  <c:v>0.90308998699194354</c:v>
                </c:pt>
                <c:pt idx="340">
                  <c:v>0.84509804001425681</c:v>
                </c:pt>
                <c:pt idx="341">
                  <c:v>0.77815125038364363</c:v>
                </c:pt>
                <c:pt idx="342">
                  <c:v>0.69897000433601886</c:v>
                </c:pt>
                <c:pt idx="343">
                  <c:v>0.6020599913279624</c:v>
                </c:pt>
                <c:pt idx="344">
                  <c:v>0.47712125471966244</c:v>
                </c:pt>
                <c:pt idx="345">
                  <c:v>0.3010299956639812</c:v>
                </c:pt>
                <c:pt idx="34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4848224"/>
        <c:axId val="914865864"/>
      </c:lineChart>
      <c:catAx>
        <c:axId val="9148482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865864"/>
        <c:crosses val="autoZero"/>
        <c:auto val="1"/>
        <c:lblAlgn val="ctr"/>
        <c:lblOffset val="100"/>
        <c:tickLblSkip val="100"/>
        <c:tickMarkSkip val="10"/>
        <c:noMultiLvlLbl val="0"/>
      </c:catAx>
      <c:valAx>
        <c:axId val="914865864"/>
        <c:scaling>
          <c:orientation val="minMax"/>
          <c:max val="4"/>
          <c:min val="1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>
                    <a:solidFill>
                      <a:schemeClr val="tx1"/>
                    </a:solidFill>
                  </a:rPr>
                  <a:t>OOB Error</a:t>
                </a:r>
              </a:p>
            </c:rich>
          </c:tx>
          <c:layout>
            <c:manualLayout>
              <c:xMode val="edge"/>
              <c:yMode val="edge"/>
              <c:x val="0"/>
              <c:y val="0.121928717163186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84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  <a:alpha val="0"/>
              </a:schemeClr>
            </a:solidFill>
            <a:ln>
              <a:solidFill>
                <a:schemeClr val="tx1">
                  <a:alpha val="0"/>
                </a:schemeClr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243548640"/>
        <c:axId val="243549032"/>
      </c:barChart>
      <c:catAx>
        <c:axId val="243548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3549032"/>
        <c:crosses val="autoZero"/>
        <c:auto val="1"/>
        <c:lblAlgn val="ctr"/>
        <c:lblOffset val="100"/>
        <c:noMultiLvlLbl val="0"/>
      </c:catAx>
      <c:valAx>
        <c:axId val="243549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43548640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36443071198378"/>
          <c:y val="2.8531477043630415E-2"/>
          <c:w val="0.83153858932190439"/>
          <c:h val="0.84892023279698736"/>
        </c:manualLayout>
      </c:layout>
      <c:scatterChart>
        <c:scatterStyle val="lineMarker"/>
        <c:varyColors val="0"/>
        <c:ser>
          <c:idx val="2"/>
          <c:order val="2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3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4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5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547072"/>
        <c:axId val="243547856"/>
      </c:scatterChart>
      <c:scatterChart>
        <c:scatterStyle val="lineMarker"/>
        <c:varyColors val="0"/>
        <c:ser>
          <c:idx val="5"/>
          <c:order val="0"/>
          <c:tx>
            <c:v>Semi-supervised decision boundary</c:v>
          </c:tx>
          <c:spPr>
            <a:ln w="34925" cap="rnd">
              <a:solidFill>
                <a:srgbClr val="00B050">
                  <a:alpha val="0"/>
                </a:srgbClr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(2)'!$AL$44:$AL$45</c:f>
              <c:numCache>
                <c:formatCode>General</c:formatCode>
                <c:ptCount val="2"/>
                <c:pt idx="0">
                  <c:v>73</c:v>
                </c:pt>
                <c:pt idx="1">
                  <c:v>73</c:v>
                </c:pt>
              </c:numCache>
            </c:numRef>
          </c:xVal>
          <c:yVal>
            <c:numRef>
              <c:f>'gender-height-weight (2)'!$AM$44:$AM$45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1F7-42CD-A8A4-6144A724F5AF}"/>
            </c:ext>
          </c:extLst>
        </c:ser>
        <c:ser>
          <c:idx val="4"/>
          <c:order val="1"/>
          <c:tx>
            <c:v>Supervised decision boundary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tx1">
                    <a:alpha val="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tx1"/>
                </a:solidFill>
                <a:prstDash val="dash"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1F7-42CD-A8A4-6144A724F5AF}"/>
              </c:ext>
            </c:extLst>
          </c:dPt>
          <c:xVal>
            <c:numRef>
              <c:f>'gender-height-weight (2)'!$AI$44:$AI$45</c:f>
              <c:numCache>
                <c:formatCode>General</c:formatCode>
                <c:ptCount val="2"/>
                <c:pt idx="0">
                  <c:v>65.3</c:v>
                </c:pt>
                <c:pt idx="1">
                  <c:v>65.3</c:v>
                </c:pt>
              </c:numCache>
            </c:numRef>
          </c:xVal>
          <c:yVal>
            <c:numRef>
              <c:f>'gender-height-weight (2)'!$AJ$44:$AJ$45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546680"/>
        <c:axId val="243550208"/>
      </c:scatterChart>
      <c:valAx>
        <c:axId val="243547072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4902820691717332"/>
              <c:y val="0.93241538285975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547856"/>
        <c:crosses val="autoZero"/>
        <c:crossBetween val="midCat"/>
      </c:valAx>
      <c:valAx>
        <c:axId val="243547856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8.4388185654008432E-3"/>
              <c:y val="0.38963110046026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547072"/>
        <c:crosses val="autoZero"/>
        <c:crossBetween val="midCat"/>
        <c:majorUnit val="20"/>
      </c:valAx>
      <c:valAx>
        <c:axId val="243550208"/>
        <c:scaling>
          <c:orientation val="minMax"/>
          <c:max val="200"/>
        </c:scaling>
        <c:delete val="1"/>
        <c:axPos val="r"/>
        <c:numFmt formatCode="General" sourceLinked="1"/>
        <c:majorTickMark val="out"/>
        <c:minorTickMark val="none"/>
        <c:tickLblPos val="nextTo"/>
        <c:crossAx val="243546680"/>
        <c:crosses val="max"/>
        <c:crossBetween val="midCat"/>
      </c:valAx>
      <c:valAx>
        <c:axId val="243546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3550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301694891938337"/>
          <c:y val="2.8260641332876871E-2"/>
          <c:w val="0.1387419630990375"/>
          <c:h val="0.100241774126060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  <a:alpha val="0"/>
              </a:schemeClr>
            </a:solidFill>
            <a:ln>
              <a:solidFill>
                <a:schemeClr val="tx1">
                  <a:alpha val="0"/>
                </a:schemeClr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661478480"/>
        <c:axId val="661478872"/>
      </c:barChart>
      <c:catAx>
        <c:axId val="661478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1478872"/>
        <c:crosses val="autoZero"/>
        <c:auto val="1"/>
        <c:lblAlgn val="ctr"/>
        <c:lblOffset val="100"/>
        <c:noMultiLvlLbl val="0"/>
      </c:catAx>
      <c:valAx>
        <c:axId val="6614788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1478480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36443071198378"/>
          <c:y val="2.8531477043630415E-2"/>
          <c:w val="0.83153858932190439"/>
          <c:h val="0.84892023279698736"/>
        </c:manualLayout>
      </c:layout>
      <c:scatterChart>
        <c:scatterStyle val="lineMarker"/>
        <c:varyColors val="0"/>
        <c:ser>
          <c:idx val="2"/>
          <c:order val="2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50000"/>
                  <a:alpha val="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3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4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5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1479656"/>
        <c:axId val="661477304"/>
      </c:scatterChart>
      <c:scatterChart>
        <c:scatterStyle val="lineMarker"/>
        <c:varyColors val="0"/>
        <c:ser>
          <c:idx val="5"/>
          <c:order val="0"/>
          <c:tx>
            <c:v>Semi-supervised decision boundary</c:v>
          </c:tx>
          <c:spPr>
            <a:ln w="34925" cap="rnd">
              <a:solidFill>
                <a:srgbClr val="00B050">
                  <a:alpha val="0"/>
                </a:srgbClr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(2)'!$AL$44:$AL$45</c:f>
              <c:numCache>
                <c:formatCode>General</c:formatCode>
                <c:ptCount val="2"/>
                <c:pt idx="0">
                  <c:v>73</c:v>
                </c:pt>
                <c:pt idx="1">
                  <c:v>73</c:v>
                </c:pt>
              </c:numCache>
            </c:numRef>
          </c:xVal>
          <c:yVal>
            <c:numRef>
              <c:f>'gender-height-weight (2)'!$AM$44:$AM$45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1F7-42CD-A8A4-6144A724F5AF}"/>
            </c:ext>
          </c:extLst>
        </c:ser>
        <c:ser>
          <c:idx val="4"/>
          <c:order val="1"/>
          <c:tx>
            <c:v>Supervised decision boundary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tx1">
                    <a:alpha val="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tx1"/>
                </a:solidFill>
                <a:prstDash val="dash"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1F7-42CD-A8A4-6144A724F5AF}"/>
              </c:ext>
            </c:extLst>
          </c:dPt>
          <c:xVal>
            <c:numRef>
              <c:f>'gender-height-weight (2)'!$AI$44:$AI$45</c:f>
              <c:numCache>
                <c:formatCode>General</c:formatCode>
                <c:ptCount val="2"/>
                <c:pt idx="0">
                  <c:v>65.3</c:v>
                </c:pt>
                <c:pt idx="1">
                  <c:v>65.3</c:v>
                </c:pt>
              </c:numCache>
            </c:numRef>
          </c:xVal>
          <c:yVal>
            <c:numRef>
              <c:f>'gender-height-weight (2)'!$AJ$44:$AJ$45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1476520"/>
        <c:axId val="661480048"/>
      </c:scatterChart>
      <c:valAx>
        <c:axId val="661479656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4902820691717332"/>
              <c:y val="0.93241538285975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477304"/>
        <c:crosses val="autoZero"/>
        <c:crossBetween val="midCat"/>
      </c:valAx>
      <c:valAx>
        <c:axId val="661477304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8.4388185654008432E-3"/>
              <c:y val="0.38963110046026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479656"/>
        <c:crosses val="autoZero"/>
        <c:crossBetween val="midCat"/>
        <c:majorUnit val="20"/>
      </c:valAx>
      <c:valAx>
        <c:axId val="661480048"/>
        <c:scaling>
          <c:orientation val="minMax"/>
          <c:max val="200"/>
        </c:scaling>
        <c:delete val="1"/>
        <c:axPos val="r"/>
        <c:numFmt formatCode="General" sourceLinked="1"/>
        <c:majorTickMark val="out"/>
        <c:minorTickMark val="none"/>
        <c:tickLblPos val="nextTo"/>
        <c:crossAx val="661476520"/>
        <c:crosses val="max"/>
        <c:crossBetween val="midCat"/>
      </c:valAx>
      <c:valAx>
        <c:axId val="661476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61480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301694891938337"/>
          <c:y val="2.8260641332876871E-2"/>
          <c:w val="0.1387419630990375"/>
          <c:h val="0.104106508425577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661477696"/>
        <c:axId val="600017544"/>
      </c:barChart>
      <c:catAx>
        <c:axId val="661477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0017544"/>
        <c:crosses val="autoZero"/>
        <c:auto val="1"/>
        <c:lblAlgn val="ctr"/>
        <c:lblOffset val="100"/>
        <c:noMultiLvlLbl val="0"/>
      </c:catAx>
      <c:valAx>
        <c:axId val="600017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6147769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36443071198378"/>
          <c:y val="2.8531477043630415E-2"/>
          <c:w val="0.83153858932190439"/>
          <c:h val="0.84892023279698736"/>
        </c:manualLayout>
      </c:layout>
      <c:scatterChart>
        <c:scatterStyle val="lineMarker"/>
        <c:varyColors val="0"/>
        <c:ser>
          <c:idx val="2"/>
          <c:order val="2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3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4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5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0017936"/>
        <c:axId val="600018328"/>
      </c:scatterChart>
      <c:scatterChart>
        <c:scatterStyle val="lineMarker"/>
        <c:varyColors val="0"/>
        <c:ser>
          <c:idx val="5"/>
          <c:order val="0"/>
          <c:tx>
            <c:v>Semi-supervised decision boundary</c:v>
          </c:tx>
          <c:spPr>
            <a:ln w="381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(2)'!$AL$44:$AL$45</c:f>
              <c:numCache>
                <c:formatCode>General</c:formatCode>
                <c:ptCount val="2"/>
                <c:pt idx="0">
                  <c:v>73</c:v>
                </c:pt>
                <c:pt idx="1">
                  <c:v>73</c:v>
                </c:pt>
              </c:numCache>
            </c:numRef>
          </c:xVal>
          <c:yVal>
            <c:numRef>
              <c:f>'gender-height-weight (2)'!$AM$44:$AM$45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1F7-42CD-A8A4-6144A724F5AF}"/>
            </c:ext>
          </c:extLst>
        </c:ser>
        <c:ser>
          <c:idx val="4"/>
          <c:order val="1"/>
          <c:tx>
            <c:v>Supervised decision boundary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tx1">
                    <a:alpha val="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tx1"/>
                </a:solidFill>
                <a:prstDash val="dash"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1F7-42CD-A8A4-6144A724F5AF}"/>
              </c:ext>
            </c:extLst>
          </c:dPt>
          <c:xVal>
            <c:numRef>
              <c:f>'gender-height-weight (2)'!$AI$44:$AI$45</c:f>
              <c:numCache>
                <c:formatCode>General</c:formatCode>
                <c:ptCount val="2"/>
                <c:pt idx="0">
                  <c:v>65.3</c:v>
                </c:pt>
                <c:pt idx="1">
                  <c:v>65.3</c:v>
                </c:pt>
              </c:numCache>
            </c:numRef>
          </c:xVal>
          <c:yVal>
            <c:numRef>
              <c:f>'gender-height-weight (2)'!$AJ$44:$AJ$45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0018720"/>
        <c:axId val="600019896"/>
      </c:scatterChart>
      <c:valAx>
        <c:axId val="600017936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4902820691717332"/>
              <c:y val="0.93241538285975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18328"/>
        <c:crosses val="autoZero"/>
        <c:crossBetween val="midCat"/>
      </c:valAx>
      <c:valAx>
        <c:axId val="600018328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8.4388185654008432E-3"/>
              <c:y val="0.38963110046026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017936"/>
        <c:crosses val="autoZero"/>
        <c:crossBetween val="midCat"/>
        <c:majorUnit val="20"/>
      </c:valAx>
      <c:valAx>
        <c:axId val="600019896"/>
        <c:scaling>
          <c:orientation val="minMax"/>
          <c:max val="200"/>
        </c:scaling>
        <c:delete val="1"/>
        <c:axPos val="r"/>
        <c:numFmt formatCode="General" sourceLinked="1"/>
        <c:majorTickMark val="out"/>
        <c:minorTickMark val="none"/>
        <c:tickLblPos val="nextTo"/>
        <c:crossAx val="600018720"/>
        <c:crosses val="max"/>
        <c:crossBetween val="midCat"/>
      </c:valAx>
      <c:valAx>
        <c:axId val="600018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0019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301694891938337"/>
          <c:y val="2.8260641332876871E-2"/>
          <c:w val="0.1387419630990375"/>
          <c:h val="0.104106508425577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Sheet7!$A$2:$A$56</c:f>
              <c:strCache>
                <c:ptCount val="55"/>
                <c:pt idx="0">
                  <c:v>25</c:v>
                </c:pt>
                <c:pt idx="1">
                  <c:v>27</c:v>
                </c:pt>
                <c:pt idx="2">
                  <c:v>29</c:v>
                </c:pt>
                <c:pt idx="3">
                  <c:v>31</c:v>
                </c:pt>
                <c:pt idx="4">
                  <c:v>33</c:v>
                </c:pt>
                <c:pt idx="5">
                  <c:v>35</c:v>
                </c:pt>
                <c:pt idx="6">
                  <c:v>37</c:v>
                </c:pt>
                <c:pt idx="7">
                  <c:v>39</c:v>
                </c:pt>
                <c:pt idx="8">
                  <c:v>41</c:v>
                </c:pt>
                <c:pt idx="9">
                  <c:v>43</c:v>
                </c:pt>
                <c:pt idx="10">
                  <c:v>45</c:v>
                </c:pt>
                <c:pt idx="11">
                  <c:v>47</c:v>
                </c:pt>
                <c:pt idx="12">
                  <c:v>49</c:v>
                </c:pt>
                <c:pt idx="13">
                  <c:v>51</c:v>
                </c:pt>
                <c:pt idx="14">
                  <c:v>53</c:v>
                </c:pt>
                <c:pt idx="15">
                  <c:v>55</c:v>
                </c:pt>
                <c:pt idx="16">
                  <c:v>57</c:v>
                </c:pt>
                <c:pt idx="17">
                  <c:v>59</c:v>
                </c:pt>
                <c:pt idx="18">
                  <c:v>61</c:v>
                </c:pt>
                <c:pt idx="19">
                  <c:v>63</c:v>
                </c:pt>
                <c:pt idx="20">
                  <c:v>65</c:v>
                </c:pt>
                <c:pt idx="21">
                  <c:v>67</c:v>
                </c:pt>
                <c:pt idx="22">
                  <c:v>69</c:v>
                </c:pt>
                <c:pt idx="23">
                  <c:v>71</c:v>
                </c:pt>
                <c:pt idx="24">
                  <c:v>73</c:v>
                </c:pt>
                <c:pt idx="25">
                  <c:v>75</c:v>
                </c:pt>
                <c:pt idx="26">
                  <c:v>77</c:v>
                </c:pt>
                <c:pt idx="27">
                  <c:v>79</c:v>
                </c:pt>
                <c:pt idx="28">
                  <c:v>81</c:v>
                </c:pt>
                <c:pt idx="29">
                  <c:v>83</c:v>
                </c:pt>
                <c:pt idx="30">
                  <c:v>85</c:v>
                </c:pt>
                <c:pt idx="31">
                  <c:v>87</c:v>
                </c:pt>
                <c:pt idx="32">
                  <c:v>89</c:v>
                </c:pt>
                <c:pt idx="33">
                  <c:v>91</c:v>
                </c:pt>
                <c:pt idx="34">
                  <c:v>93</c:v>
                </c:pt>
                <c:pt idx="35">
                  <c:v>95</c:v>
                </c:pt>
                <c:pt idx="36">
                  <c:v>97</c:v>
                </c:pt>
                <c:pt idx="37">
                  <c:v>99</c:v>
                </c:pt>
                <c:pt idx="38">
                  <c:v>101</c:v>
                </c:pt>
                <c:pt idx="39">
                  <c:v>103</c:v>
                </c:pt>
                <c:pt idx="40">
                  <c:v>105</c:v>
                </c:pt>
                <c:pt idx="41">
                  <c:v>107</c:v>
                </c:pt>
                <c:pt idx="42">
                  <c:v>109</c:v>
                </c:pt>
                <c:pt idx="43">
                  <c:v>111</c:v>
                </c:pt>
                <c:pt idx="44">
                  <c:v>113</c:v>
                </c:pt>
                <c:pt idx="45">
                  <c:v>115</c:v>
                </c:pt>
                <c:pt idx="46">
                  <c:v>117</c:v>
                </c:pt>
                <c:pt idx="47">
                  <c:v>119</c:v>
                </c:pt>
                <c:pt idx="48">
                  <c:v>121</c:v>
                </c:pt>
                <c:pt idx="49">
                  <c:v>123</c:v>
                </c:pt>
                <c:pt idx="50">
                  <c:v>125</c:v>
                </c:pt>
                <c:pt idx="51">
                  <c:v>127</c:v>
                </c:pt>
                <c:pt idx="52">
                  <c:v>129</c:v>
                </c:pt>
                <c:pt idx="53">
                  <c:v>131</c:v>
                </c:pt>
                <c:pt idx="54">
                  <c:v>More</c:v>
                </c:pt>
              </c:strCache>
            </c:strRef>
          </c:cat>
          <c:val>
            <c:numRef>
              <c:f>Sheet7!$B$2:$B$55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5</c:v>
                </c:pt>
                <c:pt idx="7">
                  <c:v>9</c:v>
                </c:pt>
                <c:pt idx="8">
                  <c:v>17</c:v>
                </c:pt>
                <c:pt idx="9">
                  <c:v>37</c:v>
                </c:pt>
                <c:pt idx="10">
                  <c:v>63</c:v>
                </c:pt>
                <c:pt idx="11">
                  <c:v>108</c:v>
                </c:pt>
                <c:pt idx="12">
                  <c:v>125</c:v>
                </c:pt>
                <c:pt idx="13">
                  <c:v>195</c:v>
                </c:pt>
                <c:pt idx="14">
                  <c:v>244</c:v>
                </c:pt>
                <c:pt idx="15">
                  <c:v>301</c:v>
                </c:pt>
                <c:pt idx="16">
                  <c:v>389</c:v>
                </c:pt>
                <c:pt idx="17">
                  <c:v>403</c:v>
                </c:pt>
                <c:pt idx="18">
                  <c:v>466</c:v>
                </c:pt>
                <c:pt idx="19">
                  <c:v>491</c:v>
                </c:pt>
                <c:pt idx="20">
                  <c:v>484</c:v>
                </c:pt>
                <c:pt idx="21">
                  <c:v>450</c:v>
                </c:pt>
                <c:pt idx="22">
                  <c:v>411</c:v>
                </c:pt>
                <c:pt idx="23">
                  <c:v>390</c:v>
                </c:pt>
                <c:pt idx="24">
                  <c:v>379</c:v>
                </c:pt>
                <c:pt idx="25">
                  <c:v>406</c:v>
                </c:pt>
                <c:pt idx="26">
                  <c:v>399</c:v>
                </c:pt>
                <c:pt idx="27">
                  <c:v>389</c:v>
                </c:pt>
                <c:pt idx="28">
                  <c:v>469</c:v>
                </c:pt>
                <c:pt idx="29">
                  <c:v>437</c:v>
                </c:pt>
                <c:pt idx="30">
                  <c:v>451</c:v>
                </c:pt>
                <c:pt idx="31">
                  <c:v>414</c:v>
                </c:pt>
                <c:pt idx="32">
                  <c:v>436</c:v>
                </c:pt>
                <c:pt idx="33">
                  <c:v>397</c:v>
                </c:pt>
                <c:pt idx="34">
                  <c:v>325</c:v>
                </c:pt>
                <c:pt idx="35">
                  <c:v>278</c:v>
                </c:pt>
                <c:pt idx="36">
                  <c:v>214</c:v>
                </c:pt>
                <c:pt idx="37">
                  <c:v>141</c:v>
                </c:pt>
                <c:pt idx="38">
                  <c:v>97</c:v>
                </c:pt>
                <c:pt idx="39">
                  <c:v>67</c:v>
                </c:pt>
                <c:pt idx="40">
                  <c:v>52</c:v>
                </c:pt>
                <c:pt idx="41">
                  <c:v>19</c:v>
                </c:pt>
                <c:pt idx="42">
                  <c:v>12</c:v>
                </c:pt>
                <c:pt idx="43">
                  <c:v>11</c:v>
                </c:pt>
                <c:pt idx="44">
                  <c:v>5</c:v>
                </c:pt>
                <c:pt idx="45">
                  <c:v>5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D4-462B-B9D0-091D9BAE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600019112"/>
        <c:axId val="600019504"/>
      </c:barChart>
      <c:catAx>
        <c:axId val="600019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0019504"/>
        <c:crosses val="autoZero"/>
        <c:auto val="1"/>
        <c:lblAlgn val="ctr"/>
        <c:lblOffset val="100"/>
        <c:noMultiLvlLbl val="0"/>
      </c:catAx>
      <c:valAx>
        <c:axId val="600019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00019112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36443071198378"/>
          <c:y val="2.8531477043630415E-2"/>
          <c:w val="0.83153858932190439"/>
          <c:h val="0.84892023279698736"/>
        </c:manualLayout>
      </c:layout>
      <c:scatterChart>
        <c:scatterStyle val="lineMarker"/>
        <c:varyColors val="0"/>
        <c:ser>
          <c:idx val="2"/>
          <c:order val="2"/>
          <c:tx>
            <c:v>Unlabeled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2B6BB0"/>
                </a:solidFill>
              </a:ln>
              <a:effectLst/>
            </c:spPr>
          </c:marker>
          <c:xVal>
            <c:numRef>
              <c:f>'gender-height-weight (2)'!$C$2:$C$4000</c:f>
              <c:numCache>
                <c:formatCode>General</c:formatCode>
                <c:ptCount val="3999"/>
                <c:pt idx="0">
                  <c:v>109.72098509999999</c:v>
                </c:pt>
                <c:pt idx="1">
                  <c:v>73.622731849999994</c:v>
                </c:pt>
                <c:pt idx="2">
                  <c:v>96.497550149999995</c:v>
                </c:pt>
                <c:pt idx="3">
                  <c:v>99.809504189999998</c:v>
                </c:pt>
                <c:pt idx="4">
                  <c:v>93.598618759999994</c:v>
                </c:pt>
                <c:pt idx="5">
                  <c:v>69.042216150000002</c:v>
                </c:pt>
                <c:pt idx="6">
                  <c:v>83.428218849999993</c:v>
                </c:pt>
                <c:pt idx="7">
                  <c:v>76.190351949999993</c:v>
                </c:pt>
                <c:pt idx="8">
                  <c:v>79.800186729999993</c:v>
                </c:pt>
                <c:pt idx="9">
                  <c:v>70.941642009999995</c:v>
                </c:pt>
                <c:pt idx="10">
                  <c:v>84.642501390000007</c:v>
                </c:pt>
                <c:pt idx="11">
                  <c:v>96.951284549999997</c:v>
                </c:pt>
                <c:pt idx="12">
                  <c:v>75.807679320000005</c:v>
                </c:pt>
                <c:pt idx="13">
                  <c:v>85.931272309999997</c:v>
                </c:pt>
                <c:pt idx="14">
                  <c:v>84.565047140000004</c:v>
                </c:pt>
                <c:pt idx="15">
                  <c:v>78.102613980000001</c:v>
                </c:pt>
                <c:pt idx="16">
                  <c:v>88.916962240000004</c:v>
                </c:pt>
                <c:pt idx="17">
                  <c:v>78.418559020000004</c:v>
                </c:pt>
                <c:pt idx="18">
                  <c:v>84.360835280000003</c:v>
                </c:pt>
                <c:pt idx="19">
                  <c:v>82.747268129999995</c:v>
                </c:pt>
                <c:pt idx="20">
                  <c:v>78.9775925</c:v>
                </c:pt>
                <c:pt idx="21">
                  <c:v>89.689390990000007</c:v>
                </c:pt>
                <c:pt idx="22">
                  <c:v>67.663936149999998</c:v>
                </c:pt>
                <c:pt idx="23">
                  <c:v>103.7645136</c:v>
                </c:pt>
                <c:pt idx="24">
                  <c:v>73.484921229999998</c:v>
                </c:pt>
                <c:pt idx="25">
                  <c:v>87.24568902</c:v>
                </c:pt>
                <c:pt idx="26">
                  <c:v>83.658319629999994</c:v>
                </c:pt>
                <c:pt idx="27">
                  <c:v>93.815612099999996</c:v>
                </c:pt>
                <c:pt idx="28">
                  <c:v>79.475633490000007</c:v>
                </c:pt>
                <c:pt idx="29">
                  <c:v>70.008586280000003</c:v>
                </c:pt>
                <c:pt idx="30">
                  <c:v>85.051603999999998</c:v>
                </c:pt>
                <c:pt idx="31">
                  <c:v>96.574374930000005</c:v>
                </c:pt>
                <c:pt idx="32">
                  <c:v>88.465065269999997</c:v>
                </c:pt>
                <c:pt idx="33">
                  <c:v>93.069649170000005</c:v>
                </c:pt>
                <c:pt idx="34">
                  <c:v>92.607214010000007</c:v>
                </c:pt>
                <c:pt idx="35">
                  <c:v>87.499491210000002</c:v>
                </c:pt>
                <c:pt idx="36">
                  <c:v>89.579086939999996</c:v>
                </c:pt>
                <c:pt idx="37">
                  <c:v>83.375186970000001</c:v>
                </c:pt>
                <c:pt idx="38">
                  <c:v>74.321876950000004</c:v>
                </c:pt>
                <c:pt idx="39">
                  <c:v>73.98449171</c:v>
                </c:pt>
                <c:pt idx="40">
                  <c:v>78.079329900000005</c:v>
                </c:pt>
                <c:pt idx="41">
                  <c:v>88.017443299999996</c:v>
                </c:pt>
                <c:pt idx="42">
                  <c:v>76.483660740000005</c:v>
                </c:pt>
                <c:pt idx="43">
                  <c:v>73.116051479999996</c:v>
                </c:pt>
                <c:pt idx="44">
                  <c:v>74.688584480000003</c:v>
                </c:pt>
                <c:pt idx="45">
                  <c:v>85.693645329999995</c:v>
                </c:pt>
                <c:pt idx="46">
                  <c:v>84.849169979999999</c:v>
                </c:pt>
                <c:pt idx="47">
                  <c:v>94.832871069999996</c:v>
                </c:pt>
                <c:pt idx="48">
                  <c:v>87.096166429999997</c:v>
                </c:pt>
                <c:pt idx="49">
                  <c:v>95.863265819999995</c:v>
                </c:pt>
                <c:pt idx="50">
                  <c:v>75.120108740000006</c:v>
                </c:pt>
                <c:pt idx="51">
                  <c:v>91.204613469999998</c:v>
                </c:pt>
                <c:pt idx="52">
                  <c:v>78.663721019999997</c:v>
                </c:pt>
                <c:pt idx="53">
                  <c:v>82.285072060000005</c:v>
                </c:pt>
                <c:pt idx="54">
                  <c:v>76.991666179999996</c:v>
                </c:pt>
                <c:pt idx="55">
                  <c:v>74.07589557</c:v>
                </c:pt>
                <c:pt idx="56">
                  <c:v>86.05103355</c:v>
                </c:pt>
                <c:pt idx="57">
                  <c:v>87.146293760000006</c:v>
                </c:pt>
                <c:pt idx="58">
                  <c:v>89.901237730000005</c:v>
                </c:pt>
                <c:pt idx="59">
                  <c:v>95.039544109999994</c:v>
                </c:pt>
                <c:pt idx="60">
                  <c:v>90.155851870000006</c:v>
                </c:pt>
                <c:pt idx="61">
                  <c:v>89.847287289999997</c:v>
                </c:pt>
                <c:pt idx="62">
                  <c:v>88.582259359999995</c:v>
                </c:pt>
                <c:pt idx="63">
                  <c:v>74.816962689999997</c:v>
                </c:pt>
                <c:pt idx="64">
                  <c:v>81.584827189999999</c:v>
                </c:pt>
                <c:pt idx="65">
                  <c:v>70.420348820000001</c:v>
                </c:pt>
                <c:pt idx="66">
                  <c:v>83.696519719999998</c:v>
                </c:pt>
                <c:pt idx="67">
                  <c:v>100.0977942</c:v>
                </c:pt>
                <c:pt idx="68">
                  <c:v>83.149153949999999</c:v>
                </c:pt>
                <c:pt idx="69">
                  <c:v>89.10874364</c:v>
                </c:pt>
                <c:pt idx="70">
                  <c:v>83.731091160000005</c:v>
                </c:pt>
                <c:pt idx="71">
                  <c:v>94.135235289999997</c:v>
                </c:pt>
                <c:pt idx="72">
                  <c:v>80.376923669999996</c:v>
                </c:pt>
                <c:pt idx="73">
                  <c:v>73.984484940000002</c:v>
                </c:pt>
                <c:pt idx="74">
                  <c:v>98.074859430000004</c:v>
                </c:pt>
                <c:pt idx="75">
                  <c:v>92.830094750000001</c:v>
                </c:pt>
                <c:pt idx="76">
                  <c:v>91.135963739999994</c:v>
                </c:pt>
                <c:pt idx="77">
                  <c:v>100.19927559999999</c:v>
                </c:pt>
                <c:pt idx="78">
                  <c:v>89.10808505</c:v>
                </c:pt>
                <c:pt idx="79">
                  <c:v>76.494122309999995</c:v>
                </c:pt>
                <c:pt idx="80">
                  <c:v>82.296427159999993</c:v>
                </c:pt>
                <c:pt idx="81">
                  <c:v>90.109984949999998</c:v>
                </c:pt>
                <c:pt idx="82">
                  <c:v>107.9171281</c:v>
                </c:pt>
                <c:pt idx="83">
                  <c:v>78.490129350000004</c:v>
                </c:pt>
                <c:pt idx="84">
                  <c:v>72.884939119999999</c:v>
                </c:pt>
                <c:pt idx="85">
                  <c:v>85.548775269999993</c:v>
                </c:pt>
                <c:pt idx="86">
                  <c:v>94.503940049999997</c:v>
                </c:pt>
                <c:pt idx="87">
                  <c:v>87.740622250000001</c:v>
                </c:pt>
                <c:pt idx="88">
                  <c:v>78.974764230000005</c:v>
                </c:pt>
                <c:pt idx="89">
                  <c:v>89.524813129999998</c:v>
                </c:pt>
                <c:pt idx="90">
                  <c:v>91.453521469999998</c:v>
                </c:pt>
                <c:pt idx="91">
                  <c:v>82.10558297</c:v>
                </c:pt>
                <c:pt idx="92">
                  <c:v>82.609302659999997</c:v>
                </c:pt>
                <c:pt idx="93">
                  <c:v>80.534925490000006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87.585967830000001</c:v>
                </c:pt>
                <c:pt idx="97">
                  <c:v>81.956765660000002</c:v>
                </c:pt>
                <c:pt idx="98">
                  <c:v>78.36877853</c:v>
                </c:pt>
                <c:pt idx="99">
                  <c:v>80.499251760000007</c:v>
                </c:pt>
                <c:pt idx="100">
                  <c:v>91.089772699999997</c:v>
                </c:pt>
                <c:pt idx="101">
                  <c:v>76.08542018</c:v>
                </c:pt>
                <c:pt idx="102">
                  <c:v>70.032620230000006</c:v>
                </c:pt>
                <c:pt idx="103">
                  <c:v>80.732449020000004</c:v>
                </c:pt>
                <c:pt idx="104">
                  <c:v>83.433194</c:v>
                </c:pt>
                <c:pt idx="105">
                  <c:v>81.285855510000005</c:v>
                </c:pt>
                <c:pt idx="106">
                  <c:v>71.925170530000003</c:v>
                </c:pt>
                <c:pt idx="107">
                  <c:v>75.524669919999994</c:v>
                </c:pt>
                <c:pt idx="108">
                  <c:v>78.010420300000007</c:v>
                </c:pt>
                <c:pt idx="109">
                  <c:v>79.090198209999997</c:v>
                </c:pt>
                <c:pt idx="110">
                  <c:v>85.15978964</c:v>
                </c:pt>
                <c:pt idx="111">
                  <c:v>91.393327830000004</c:v>
                </c:pt>
                <c:pt idx="112">
                  <c:v>92.953253290000006</c:v>
                </c:pt>
                <c:pt idx="113">
                  <c:v>81.050334390000003</c:v>
                </c:pt>
                <c:pt idx="114">
                  <c:v>74.395632309999996</c:v>
                </c:pt>
                <c:pt idx="115">
                  <c:v>101.2734878</c:v>
                </c:pt>
                <c:pt idx="116">
                  <c:v>92.060264059999994</c:v>
                </c:pt>
                <c:pt idx="117">
                  <c:v>85.906598819999999</c:v>
                </c:pt>
                <c:pt idx="118">
                  <c:v>80.816738650000005</c:v>
                </c:pt>
                <c:pt idx="119">
                  <c:v>101.2867921</c:v>
                </c:pt>
                <c:pt idx="120">
                  <c:v>75.762885109999999</c:v>
                </c:pt>
                <c:pt idx="121">
                  <c:v>81.859150409999998</c:v>
                </c:pt>
                <c:pt idx="122">
                  <c:v>74.588280940000004</c:v>
                </c:pt>
                <c:pt idx="123">
                  <c:v>68.025019159999999</c:v>
                </c:pt>
                <c:pt idx="124">
                  <c:v>87.502553629999994</c:v>
                </c:pt>
                <c:pt idx="125">
                  <c:v>91.572966739999998</c:v>
                </c:pt>
                <c:pt idx="126">
                  <c:v>81.586697639999997</c:v>
                </c:pt>
                <c:pt idx="127">
                  <c:v>89.116188170000001</c:v>
                </c:pt>
                <c:pt idx="128">
                  <c:v>85.071927799999997</c:v>
                </c:pt>
                <c:pt idx="129">
                  <c:v>77.878643690000004</c:v>
                </c:pt>
                <c:pt idx="130">
                  <c:v>86.953407130000002</c:v>
                </c:pt>
                <c:pt idx="131">
                  <c:v>75.228527029999995</c:v>
                </c:pt>
                <c:pt idx="132">
                  <c:v>84.215134160000005</c:v>
                </c:pt>
                <c:pt idx="133">
                  <c:v>80.867198560000006</c:v>
                </c:pt>
                <c:pt idx="134">
                  <c:v>68.482889810000003</c:v>
                </c:pt>
                <c:pt idx="135">
                  <c:v>95.222261669999995</c:v>
                </c:pt>
                <c:pt idx="136">
                  <c:v>78.996586789999995</c:v>
                </c:pt>
                <c:pt idx="137">
                  <c:v>81.591664980000004</c:v>
                </c:pt>
                <c:pt idx="138">
                  <c:v>76.088761289999994</c:v>
                </c:pt>
                <c:pt idx="139">
                  <c:v>83.027593589999995</c:v>
                </c:pt>
                <c:pt idx="140">
                  <c:v>76.909617449999999</c:v>
                </c:pt>
                <c:pt idx="141">
                  <c:v>78.667219270000004</c:v>
                </c:pt>
                <c:pt idx="142">
                  <c:v>82.050054849999995</c:v>
                </c:pt>
                <c:pt idx="143">
                  <c:v>83.23818387</c:v>
                </c:pt>
                <c:pt idx="144">
                  <c:v>93.429932230000006</c:v>
                </c:pt>
                <c:pt idx="145">
                  <c:v>83.351995700000003</c:v>
                </c:pt>
                <c:pt idx="146">
                  <c:v>91.604943509999998</c:v>
                </c:pt>
                <c:pt idx="147">
                  <c:v>98.030346010000002</c:v>
                </c:pt>
                <c:pt idx="148">
                  <c:v>72.298175729999997</c:v>
                </c:pt>
                <c:pt idx="149">
                  <c:v>95.406919540000004</c:v>
                </c:pt>
                <c:pt idx="150">
                  <c:v>81.019854690000003</c:v>
                </c:pt>
                <c:pt idx="151">
                  <c:v>66.559998289999996</c:v>
                </c:pt>
                <c:pt idx="152">
                  <c:v>88.875462499999998</c:v>
                </c:pt>
                <c:pt idx="153">
                  <c:v>77.19040588</c:v>
                </c:pt>
                <c:pt idx="154">
                  <c:v>76.953721720000004</c:v>
                </c:pt>
                <c:pt idx="155">
                  <c:v>89.982988410000004</c:v>
                </c:pt>
                <c:pt idx="156">
                  <c:v>81.604701129999995</c:v>
                </c:pt>
                <c:pt idx="157">
                  <c:v>66.797630089999998</c:v>
                </c:pt>
                <c:pt idx="158">
                  <c:v>80.278640429999996</c:v>
                </c:pt>
                <c:pt idx="159">
                  <c:v>84.126705060000006</c:v>
                </c:pt>
                <c:pt idx="160">
                  <c:v>80.509768789999995</c:v>
                </c:pt>
                <c:pt idx="161">
                  <c:v>77.032385140000002</c:v>
                </c:pt>
                <c:pt idx="162">
                  <c:v>90.075069670000005</c:v>
                </c:pt>
                <c:pt idx="163">
                  <c:v>92.238087089999993</c:v>
                </c:pt>
                <c:pt idx="164">
                  <c:v>87.641990590000006</c:v>
                </c:pt>
                <c:pt idx="165">
                  <c:v>80.800586050000007</c:v>
                </c:pt>
                <c:pt idx="166">
                  <c:v>73.835516799999994</c:v>
                </c:pt>
                <c:pt idx="167">
                  <c:v>72.251086920000006</c:v>
                </c:pt>
                <c:pt idx="168">
                  <c:v>78.069674989999996</c:v>
                </c:pt>
                <c:pt idx="169">
                  <c:v>91.551667820000006</c:v>
                </c:pt>
                <c:pt idx="170">
                  <c:v>77.270453869999997</c:v>
                </c:pt>
                <c:pt idx="171">
                  <c:v>93.163152339999996</c:v>
                </c:pt>
                <c:pt idx="172">
                  <c:v>77.014373300000003</c:v>
                </c:pt>
                <c:pt idx="173">
                  <c:v>90.91676056</c:v>
                </c:pt>
                <c:pt idx="174">
                  <c:v>81.006520839999993</c:v>
                </c:pt>
                <c:pt idx="175">
                  <c:v>76.209819780000004</c:v>
                </c:pt>
                <c:pt idx="176">
                  <c:v>80.633428629999997</c:v>
                </c:pt>
                <c:pt idx="177">
                  <c:v>87.669184029999997</c:v>
                </c:pt>
                <c:pt idx="178">
                  <c:v>73.654060599999994</c:v>
                </c:pt>
                <c:pt idx="179">
                  <c:v>83.181435669999999</c:v>
                </c:pt>
                <c:pt idx="180">
                  <c:v>82.125596369999997</c:v>
                </c:pt>
                <c:pt idx="181">
                  <c:v>95.649761029999993</c:v>
                </c:pt>
                <c:pt idx="182">
                  <c:v>75.100546629999997</c:v>
                </c:pt>
                <c:pt idx="183">
                  <c:v>88.971367659999999</c:v>
                </c:pt>
                <c:pt idx="184">
                  <c:v>91.646642080000007</c:v>
                </c:pt>
                <c:pt idx="185">
                  <c:v>77.298246779999999</c:v>
                </c:pt>
                <c:pt idx="186">
                  <c:v>91.602035909999998</c:v>
                </c:pt>
                <c:pt idx="187">
                  <c:v>87.718789099999995</c:v>
                </c:pt>
                <c:pt idx="188">
                  <c:v>81.581101959999998</c:v>
                </c:pt>
                <c:pt idx="189">
                  <c:v>70.982582600000001</c:v>
                </c:pt>
                <c:pt idx="190">
                  <c:v>106.6101857</c:v>
                </c:pt>
                <c:pt idx="191">
                  <c:v>104.58041420000001</c:v>
                </c:pt>
                <c:pt idx="192">
                  <c:v>92.485437939999997</c:v>
                </c:pt>
                <c:pt idx="193">
                  <c:v>98.981211779999995</c:v>
                </c:pt>
                <c:pt idx="194">
                  <c:v>101.00005059999999</c:v>
                </c:pt>
                <c:pt idx="195">
                  <c:v>94.562531370000002</c:v>
                </c:pt>
                <c:pt idx="196">
                  <c:v>82.000261980000005</c:v>
                </c:pt>
                <c:pt idx="197">
                  <c:v>105.19921050000001</c:v>
                </c:pt>
                <c:pt idx="198">
                  <c:v>77.380009290000004</c:v>
                </c:pt>
                <c:pt idx="199">
                  <c:v>85.398426400000005</c:v>
                </c:pt>
                <c:pt idx="200">
                  <c:v>88.931941140000006</c:v>
                </c:pt>
                <c:pt idx="201">
                  <c:v>97.342468949999997</c:v>
                </c:pt>
                <c:pt idx="202">
                  <c:v>101.6609765</c:v>
                </c:pt>
                <c:pt idx="203">
                  <c:v>71.930345990000006</c:v>
                </c:pt>
                <c:pt idx="204">
                  <c:v>75.523573639999995</c:v>
                </c:pt>
                <c:pt idx="205">
                  <c:v>72.638502119999998</c:v>
                </c:pt>
                <c:pt idx="206">
                  <c:v>79.910497520000007</c:v>
                </c:pt>
                <c:pt idx="207">
                  <c:v>79.145133779999995</c:v>
                </c:pt>
                <c:pt idx="208">
                  <c:v>87.954436599999994</c:v>
                </c:pt>
                <c:pt idx="209">
                  <c:v>84.817896869999998</c:v>
                </c:pt>
                <c:pt idx="210">
                  <c:v>78.74166434</c:v>
                </c:pt>
                <c:pt idx="211">
                  <c:v>87.700452979999994</c:v>
                </c:pt>
                <c:pt idx="212">
                  <c:v>94.545133010000001</c:v>
                </c:pt>
                <c:pt idx="213">
                  <c:v>93.454910470000002</c:v>
                </c:pt>
                <c:pt idx="214">
                  <c:v>78.278744160000002</c:v>
                </c:pt>
                <c:pt idx="215">
                  <c:v>105.52155759999999</c:v>
                </c:pt>
                <c:pt idx="216">
                  <c:v>80.394712080000005</c:v>
                </c:pt>
                <c:pt idx="217">
                  <c:v>79.671933510000002</c:v>
                </c:pt>
                <c:pt idx="218">
                  <c:v>96.445498990000004</c:v>
                </c:pt>
                <c:pt idx="219">
                  <c:v>75.735895189999994</c:v>
                </c:pt>
                <c:pt idx="220">
                  <c:v>89.092007449999997</c:v>
                </c:pt>
                <c:pt idx="221">
                  <c:v>75.038288019999996</c:v>
                </c:pt>
                <c:pt idx="222">
                  <c:v>80.088842769999999</c:v>
                </c:pt>
                <c:pt idx="223">
                  <c:v>79.220765729999997</c:v>
                </c:pt>
                <c:pt idx="224">
                  <c:v>88.558181390000001</c:v>
                </c:pt>
                <c:pt idx="225">
                  <c:v>93.296815780000003</c:v>
                </c:pt>
                <c:pt idx="226">
                  <c:v>71.822411520000003</c:v>
                </c:pt>
                <c:pt idx="227">
                  <c:v>76.693792700000003</c:v>
                </c:pt>
                <c:pt idx="228">
                  <c:v>61.532420049999999</c:v>
                </c:pt>
                <c:pt idx="229">
                  <c:v>98.95448288</c:v>
                </c:pt>
                <c:pt idx="230">
                  <c:v>70.714784750000007</c:v>
                </c:pt>
                <c:pt idx="231">
                  <c:v>91.411569060000005</c:v>
                </c:pt>
                <c:pt idx="232">
                  <c:v>107.0141737</c:v>
                </c:pt>
                <c:pt idx="233">
                  <c:v>88.628528189999997</c:v>
                </c:pt>
                <c:pt idx="234">
                  <c:v>80.120750700000002</c:v>
                </c:pt>
                <c:pt idx="235">
                  <c:v>90.019981079999994</c:v>
                </c:pt>
                <c:pt idx="236">
                  <c:v>84.239704649999993</c:v>
                </c:pt>
                <c:pt idx="237">
                  <c:v>80.443534139999997</c:v>
                </c:pt>
                <c:pt idx="238">
                  <c:v>97.866875440000001</c:v>
                </c:pt>
                <c:pt idx="239">
                  <c:v>84.831873669999993</c:v>
                </c:pt>
                <c:pt idx="240">
                  <c:v>77.830891620000003</c:v>
                </c:pt>
                <c:pt idx="241">
                  <c:v>78.398754679999996</c:v>
                </c:pt>
                <c:pt idx="242">
                  <c:v>76.330591889999994</c:v>
                </c:pt>
                <c:pt idx="243">
                  <c:v>74.307663210000001</c:v>
                </c:pt>
                <c:pt idx="244">
                  <c:v>86.193109559999996</c:v>
                </c:pt>
                <c:pt idx="245">
                  <c:v>71.154955119999997</c:v>
                </c:pt>
                <c:pt idx="246">
                  <c:v>78.292919639999994</c:v>
                </c:pt>
                <c:pt idx="247">
                  <c:v>76.686070169999994</c:v>
                </c:pt>
                <c:pt idx="248">
                  <c:v>104.9496259</c:v>
                </c:pt>
                <c:pt idx="249">
                  <c:v>94.007158250000003</c:v>
                </c:pt>
                <c:pt idx="250">
                  <c:v>78.087120240000004</c:v>
                </c:pt>
                <c:pt idx="251">
                  <c:v>90.640272420000002</c:v>
                </c:pt>
                <c:pt idx="252">
                  <c:v>76.244466259999996</c:v>
                </c:pt>
                <c:pt idx="253">
                  <c:v>89.729394729999996</c:v>
                </c:pt>
                <c:pt idx="254">
                  <c:v>89.308778959999998</c:v>
                </c:pt>
                <c:pt idx="255">
                  <c:v>81.747157680000001</c:v>
                </c:pt>
                <c:pt idx="256">
                  <c:v>85.789674969999993</c:v>
                </c:pt>
                <c:pt idx="257">
                  <c:v>71.85927719</c:v>
                </c:pt>
                <c:pt idx="258">
                  <c:v>94.765657469999994</c:v>
                </c:pt>
                <c:pt idx="259">
                  <c:v>84.885714660000005</c:v>
                </c:pt>
                <c:pt idx="260">
                  <c:v>71.478130280000002</c:v>
                </c:pt>
                <c:pt idx="261">
                  <c:v>82.392467089999997</c:v>
                </c:pt>
                <c:pt idx="262">
                  <c:v>92.871455249999997</c:v>
                </c:pt>
                <c:pt idx="263">
                  <c:v>104.83880499999999</c:v>
                </c:pt>
                <c:pt idx="264">
                  <c:v>84.485333609999998</c:v>
                </c:pt>
                <c:pt idx="265">
                  <c:v>82.142730520000001</c:v>
                </c:pt>
                <c:pt idx="266">
                  <c:v>90.228965009999996</c:v>
                </c:pt>
                <c:pt idx="267">
                  <c:v>92.247215150000002</c:v>
                </c:pt>
                <c:pt idx="268">
                  <c:v>73.041353740000005</c:v>
                </c:pt>
                <c:pt idx="269">
                  <c:v>86.094792429999998</c:v>
                </c:pt>
                <c:pt idx="270">
                  <c:v>90.810401389999996</c:v>
                </c:pt>
                <c:pt idx="271">
                  <c:v>100.6351233</c:v>
                </c:pt>
                <c:pt idx="272">
                  <c:v>97.095970750000006</c:v>
                </c:pt>
                <c:pt idx="273">
                  <c:v>91.490151229999995</c:v>
                </c:pt>
                <c:pt idx="274">
                  <c:v>84.90656817</c:v>
                </c:pt>
                <c:pt idx="275">
                  <c:v>89.143286759999995</c:v>
                </c:pt>
                <c:pt idx="276">
                  <c:v>68.819297449999993</c:v>
                </c:pt>
                <c:pt idx="277">
                  <c:v>75.884821340000002</c:v>
                </c:pt>
                <c:pt idx="278">
                  <c:v>90.193909739999995</c:v>
                </c:pt>
                <c:pt idx="279">
                  <c:v>81.097508649999995</c:v>
                </c:pt>
                <c:pt idx="280">
                  <c:v>87.787856450000007</c:v>
                </c:pt>
                <c:pt idx="281">
                  <c:v>89.692331809999999</c:v>
                </c:pt>
                <c:pt idx="282">
                  <c:v>83.670402010000004</c:v>
                </c:pt>
                <c:pt idx="283">
                  <c:v>70.39510688</c:v>
                </c:pt>
                <c:pt idx="284">
                  <c:v>73.02467867</c:v>
                </c:pt>
                <c:pt idx="285">
                  <c:v>85.767199169999998</c:v>
                </c:pt>
                <c:pt idx="286">
                  <c:v>78.464964629999997</c:v>
                </c:pt>
                <c:pt idx="287">
                  <c:v>88.856521349999994</c:v>
                </c:pt>
                <c:pt idx="288">
                  <c:v>97.860866150000007</c:v>
                </c:pt>
                <c:pt idx="289">
                  <c:v>75.617130759999995</c:v>
                </c:pt>
                <c:pt idx="290">
                  <c:v>108.61911019999999</c:v>
                </c:pt>
                <c:pt idx="291">
                  <c:v>83.587591680000003</c:v>
                </c:pt>
                <c:pt idx="292">
                  <c:v>90.711093039999994</c:v>
                </c:pt>
                <c:pt idx="293">
                  <c:v>86.823056739999998</c:v>
                </c:pt>
                <c:pt idx="294">
                  <c:v>76.706671610000001</c:v>
                </c:pt>
                <c:pt idx="295">
                  <c:v>88.334557450000005</c:v>
                </c:pt>
                <c:pt idx="296">
                  <c:v>83.128233289999997</c:v>
                </c:pt>
                <c:pt idx="297">
                  <c:v>95.422107629999999</c:v>
                </c:pt>
                <c:pt idx="298">
                  <c:v>89.830486350000001</c:v>
                </c:pt>
                <c:pt idx="299">
                  <c:v>78.319050079999997</c:v>
                </c:pt>
                <c:pt idx="300">
                  <c:v>89.389763790000003</c:v>
                </c:pt>
                <c:pt idx="301">
                  <c:v>86.41191139</c:v>
                </c:pt>
                <c:pt idx="302">
                  <c:v>83.712890689999995</c:v>
                </c:pt>
                <c:pt idx="303">
                  <c:v>81.614725390000004</c:v>
                </c:pt>
                <c:pt idx="304">
                  <c:v>72.349384459999996</c:v>
                </c:pt>
                <c:pt idx="305">
                  <c:v>89.758829329999998</c:v>
                </c:pt>
                <c:pt idx="306">
                  <c:v>98.551754759999994</c:v>
                </c:pt>
                <c:pt idx="307">
                  <c:v>85.233305169999994</c:v>
                </c:pt>
                <c:pt idx="308">
                  <c:v>80.223045080000006</c:v>
                </c:pt>
                <c:pt idx="309">
                  <c:v>83.981743289999997</c:v>
                </c:pt>
                <c:pt idx="310">
                  <c:v>101.29074060000001</c:v>
                </c:pt>
                <c:pt idx="311">
                  <c:v>93.867680989999997</c:v>
                </c:pt>
                <c:pt idx="312">
                  <c:v>77.571916119999997</c:v>
                </c:pt>
                <c:pt idx="313">
                  <c:v>79.479682049999994</c:v>
                </c:pt>
                <c:pt idx="314">
                  <c:v>78.612208940000002</c:v>
                </c:pt>
                <c:pt idx="315">
                  <c:v>82.157292569999996</c:v>
                </c:pt>
                <c:pt idx="316">
                  <c:v>91.901825310000007</c:v>
                </c:pt>
                <c:pt idx="317">
                  <c:v>90.650778529999997</c:v>
                </c:pt>
                <c:pt idx="318">
                  <c:v>101.38448990000001</c:v>
                </c:pt>
                <c:pt idx="319">
                  <c:v>99.455356050000006</c:v>
                </c:pt>
                <c:pt idx="320">
                  <c:v>95.805924579999996</c:v>
                </c:pt>
                <c:pt idx="321">
                  <c:v>91.080812280000004</c:v>
                </c:pt>
                <c:pt idx="322">
                  <c:v>94.714443610000004</c:v>
                </c:pt>
                <c:pt idx="323">
                  <c:v>73.218857679999999</c:v>
                </c:pt>
                <c:pt idx="324">
                  <c:v>94.272721770000004</c:v>
                </c:pt>
                <c:pt idx="325">
                  <c:v>82.023602800000006</c:v>
                </c:pt>
                <c:pt idx="326">
                  <c:v>80.202085479999994</c:v>
                </c:pt>
                <c:pt idx="327">
                  <c:v>88.270712560000007</c:v>
                </c:pt>
                <c:pt idx="328">
                  <c:v>73.939320530000003</c:v>
                </c:pt>
                <c:pt idx="329">
                  <c:v>78.594183920000006</c:v>
                </c:pt>
                <c:pt idx="330">
                  <c:v>97.80352311</c:v>
                </c:pt>
                <c:pt idx="331">
                  <c:v>95.3153413</c:v>
                </c:pt>
                <c:pt idx="332">
                  <c:v>83.933717869999995</c:v>
                </c:pt>
                <c:pt idx="333">
                  <c:v>85.259581470000001</c:v>
                </c:pt>
                <c:pt idx="334">
                  <c:v>85.357452780000003</c:v>
                </c:pt>
                <c:pt idx="335">
                  <c:v>81.438822639999998</c:v>
                </c:pt>
                <c:pt idx="336">
                  <c:v>96.033785629999997</c:v>
                </c:pt>
                <c:pt idx="337">
                  <c:v>89.671574109999995</c:v>
                </c:pt>
                <c:pt idx="338">
                  <c:v>84.498742859999993</c:v>
                </c:pt>
                <c:pt idx="339">
                  <c:v>75.344385610000003</c:v>
                </c:pt>
                <c:pt idx="340">
                  <c:v>85.643508370000006</c:v>
                </c:pt>
                <c:pt idx="341">
                  <c:v>73.200120499999997</c:v>
                </c:pt>
                <c:pt idx="342">
                  <c:v>87.759283199999999</c:v>
                </c:pt>
                <c:pt idx="343">
                  <c:v>85.856912570000006</c:v>
                </c:pt>
                <c:pt idx="344">
                  <c:v>94.249579539999999</c:v>
                </c:pt>
                <c:pt idx="345">
                  <c:v>90.411360970000004</c:v>
                </c:pt>
                <c:pt idx="346">
                  <c:v>95.190026329999995</c:v>
                </c:pt>
                <c:pt idx="347">
                  <c:v>81.72615304</c:v>
                </c:pt>
                <c:pt idx="348">
                  <c:v>89.001288689999996</c:v>
                </c:pt>
                <c:pt idx="349">
                  <c:v>85.927942470000005</c:v>
                </c:pt>
                <c:pt idx="350">
                  <c:v>75.076101809999997</c:v>
                </c:pt>
                <c:pt idx="351">
                  <c:v>82.732611059999996</c:v>
                </c:pt>
                <c:pt idx="352">
                  <c:v>85.981827890000005</c:v>
                </c:pt>
                <c:pt idx="353">
                  <c:v>86.012797620000001</c:v>
                </c:pt>
                <c:pt idx="354">
                  <c:v>77.19742368</c:v>
                </c:pt>
                <c:pt idx="355">
                  <c:v>98.020076680000003</c:v>
                </c:pt>
                <c:pt idx="356">
                  <c:v>80.316525900000002</c:v>
                </c:pt>
                <c:pt idx="357">
                  <c:v>88.927250810000004</c:v>
                </c:pt>
                <c:pt idx="358">
                  <c:v>76.067603489999996</c:v>
                </c:pt>
                <c:pt idx="359">
                  <c:v>81.468692989999994</c:v>
                </c:pt>
                <c:pt idx="360">
                  <c:v>100.0902481</c:v>
                </c:pt>
                <c:pt idx="361">
                  <c:v>74.523007070000006</c:v>
                </c:pt>
                <c:pt idx="362">
                  <c:v>71.00746273</c:v>
                </c:pt>
                <c:pt idx="363">
                  <c:v>83.316245319999993</c:v>
                </c:pt>
                <c:pt idx="364">
                  <c:v>77.249209399999998</c:v>
                </c:pt>
                <c:pt idx="365">
                  <c:v>76.487977889999996</c:v>
                </c:pt>
                <c:pt idx="366">
                  <c:v>95.090108119999996</c:v>
                </c:pt>
                <c:pt idx="367">
                  <c:v>88.607395069999995</c:v>
                </c:pt>
                <c:pt idx="368">
                  <c:v>88.143177399999999</c:v>
                </c:pt>
                <c:pt idx="369">
                  <c:v>99.503532089999993</c:v>
                </c:pt>
                <c:pt idx="370">
                  <c:v>93.059727730000006</c:v>
                </c:pt>
                <c:pt idx="371">
                  <c:v>81.139731569999995</c:v>
                </c:pt>
                <c:pt idx="372">
                  <c:v>82.428975109999996</c:v>
                </c:pt>
                <c:pt idx="373">
                  <c:v>92.333338949999998</c:v>
                </c:pt>
                <c:pt idx="374">
                  <c:v>74.913394400000001</c:v>
                </c:pt>
                <c:pt idx="375">
                  <c:v>89.780112990000006</c:v>
                </c:pt>
                <c:pt idx="376">
                  <c:v>78.600251099999994</c:v>
                </c:pt>
                <c:pt idx="377">
                  <c:v>83.43724546</c:v>
                </c:pt>
                <c:pt idx="378">
                  <c:v>63.291527420000001</c:v>
                </c:pt>
                <c:pt idx="379">
                  <c:v>72.660236310000002</c:v>
                </c:pt>
                <c:pt idx="380">
                  <c:v>74.209466559999996</c:v>
                </c:pt>
                <c:pt idx="381">
                  <c:v>87.976485100000005</c:v>
                </c:pt>
                <c:pt idx="382">
                  <c:v>86.134101009999995</c:v>
                </c:pt>
                <c:pt idx="383">
                  <c:v>83.562501780000005</c:v>
                </c:pt>
                <c:pt idx="384">
                  <c:v>86.543331559999999</c:v>
                </c:pt>
                <c:pt idx="385">
                  <c:v>85.36632256</c:v>
                </c:pt>
                <c:pt idx="386">
                  <c:v>102.60603930000001</c:v>
                </c:pt>
                <c:pt idx="387">
                  <c:v>89.756500610000003</c:v>
                </c:pt>
                <c:pt idx="388">
                  <c:v>86.415393550000005</c:v>
                </c:pt>
                <c:pt idx="389">
                  <c:v>79.944040270000002</c:v>
                </c:pt>
                <c:pt idx="390">
                  <c:v>80.615588250000002</c:v>
                </c:pt>
                <c:pt idx="391">
                  <c:v>78.785116689999995</c:v>
                </c:pt>
                <c:pt idx="392">
                  <c:v>95.464644960000001</c:v>
                </c:pt>
                <c:pt idx="393">
                  <c:v>77.156254720000007</c:v>
                </c:pt>
                <c:pt idx="394">
                  <c:v>78.680019239999993</c:v>
                </c:pt>
                <c:pt idx="395">
                  <c:v>83.885803240000001</c:v>
                </c:pt>
                <c:pt idx="396">
                  <c:v>88.127004389999996</c:v>
                </c:pt>
                <c:pt idx="397">
                  <c:v>67.65310384</c:v>
                </c:pt>
                <c:pt idx="398">
                  <c:v>87.303201310000006</c:v>
                </c:pt>
                <c:pt idx="399">
                  <c:v>81.533528489999995</c:v>
                </c:pt>
                <c:pt idx="400">
                  <c:v>92.017166810000006</c:v>
                </c:pt>
                <c:pt idx="401">
                  <c:v>74.097578720000001</c:v>
                </c:pt>
                <c:pt idx="402">
                  <c:v>98.442035140000002</c:v>
                </c:pt>
                <c:pt idx="403">
                  <c:v>83.080469750000006</c:v>
                </c:pt>
                <c:pt idx="404">
                  <c:v>75.560993060000001</c:v>
                </c:pt>
                <c:pt idx="405">
                  <c:v>93.100161310000004</c:v>
                </c:pt>
                <c:pt idx="406">
                  <c:v>86.047803470000005</c:v>
                </c:pt>
                <c:pt idx="407">
                  <c:v>99.149013499999995</c:v>
                </c:pt>
                <c:pt idx="408">
                  <c:v>92.1424217</c:v>
                </c:pt>
                <c:pt idx="409">
                  <c:v>63.459820649999997</c:v>
                </c:pt>
                <c:pt idx="410">
                  <c:v>89.037299989999994</c:v>
                </c:pt>
                <c:pt idx="411">
                  <c:v>81.617988769999997</c:v>
                </c:pt>
                <c:pt idx="412">
                  <c:v>74.455277229999993</c:v>
                </c:pt>
                <c:pt idx="413">
                  <c:v>76.282773079999998</c:v>
                </c:pt>
                <c:pt idx="414">
                  <c:v>86.065699069999994</c:v>
                </c:pt>
                <c:pt idx="415">
                  <c:v>88.52772822</c:v>
                </c:pt>
                <c:pt idx="416">
                  <c:v>86.394742359999995</c:v>
                </c:pt>
                <c:pt idx="417">
                  <c:v>92.726269579999993</c:v>
                </c:pt>
                <c:pt idx="418">
                  <c:v>88.972806899999995</c:v>
                </c:pt>
                <c:pt idx="419">
                  <c:v>95.104985670000005</c:v>
                </c:pt>
                <c:pt idx="420">
                  <c:v>86.605862999999999</c:v>
                </c:pt>
                <c:pt idx="421">
                  <c:v>89.786192400000004</c:v>
                </c:pt>
                <c:pt idx="422">
                  <c:v>84.722067010000004</c:v>
                </c:pt>
                <c:pt idx="423">
                  <c:v>85.576404940000003</c:v>
                </c:pt>
                <c:pt idx="424">
                  <c:v>80.003034150000005</c:v>
                </c:pt>
                <c:pt idx="425">
                  <c:v>94.950179019999993</c:v>
                </c:pt>
                <c:pt idx="426">
                  <c:v>61.764654550000003</c:v>
                </c:pt>
                <c:pt idx="427">
                  <c:v>86.606671300000002</c:v>
                </c:pt>
                <c:pt idx="428">
                  <c:v>86.838217220000004</c:v>
                </c:pt>
                <c:pt idx="429">
                  <c:v>83.886501580000001</c:v>
                </c:pt>
                <c:pt idx="430">
                  <c:v>105.3755319</c:v>
                </c:pt>
                <c:pt idx="431">
                  <c:v>91.525273920000004</c:v>
                </c:pt>
                <c:pt idx="432">
                  <c:v>85.424440250000004</c:v>
                </c:pt>
                <c:pt idx="433">
                  <c:v>79.222427030000006</c:v>
                </c:pt>
                <c:pt idx="434">
                  <c:v>83.435226909999997</c:v>
                </c:pt>
                <c:pt idx="435">
                  <c:v>85.056411560000001</c:v>
                </c:pt>
                <c:pt idx="436">
                  <c:v>96.99949384</c:v>
                </c:pt>
                <c:pt idx="437">
                  <c:v>79.478171970000005</c:v>
                </c:pt>
                <c:pt idx="438">
                  <c:v>76.904167389999998</c:v>
                </c:pt>
                <c:pt idx="439">
                  <c:v>65.585739270000005</c:v>
                </c:pt>
                <c:pt idx="440">
                  <c:v>79.686675230000006</c:v>
                </c:pt>
                <c:pt idx="441">
                  <c:v>89.447617359999995</c:v>
                </c:pt>
                <c:pt idx="442">
                  <c:v>101.11741240000001</c:v>
                </c:pt>
                <c:pt idx="443">
                  <c:v>75.026178529999996</c:v>
                </c:pt>
                <c:pt idx="444">
                  <c:v>77.299892740000004</c:v>
                </c:pt>
                <c:pt idx="445">
                  <c:v>98.263449190000003</c:v>
                </c:pt>
                <c:pt idx="446">
                  <c:v>78.792334260000004</c:v>
                </c:pt>
                <c:pt idx="447">
                  <c:v>98.835900460000005</c:v>
                </c:pt>
                <c:pt idx="448">
                  <c:v>73.034274850000003</c:v>
                </c:pt>
                <c:pt idx="449">
                  <c:v>87.886319330000006</c:v>
                </c:pt>
                <c:pt idx="450">
                  <c:v>80.339834350000004</c:v>
                </c:pt>
                <c:pt idx="451">
                  <c:v>92.908092580000002</c:v>
                </c:pt>
                <c:pt idx="452">
                  <c:v>80.164172570000005</c:v>
                </c:pt>
                <c:pt idx="453">
                  <c:v>87.435249240000005</c:v>
                </c:pt>
                <c:pt idx="454">
                  <c:v>75.732183199999994</c:v>
                </c:pt>
                <c:pt idx="455">
                  <c:v>84.702860880000003</c:v>
                </c:pt>
                <c:pt idx="456">
                  <c:v>85.504894609999994</c:v>
                </c:pt>
                <c:pt idx="457">
                  <c:v>94.511105790000002</c:v>
                </c:pt>
                <c:pt idx="458">
                  <c:v>73.253209400000003</c:v>
                </c:pt>
                <c:pt idx="459">
                  <c:v>97.507066159999994</c:v>
                </c:pt>
                <c:pt idx="460">
                  <c:v>93.046885270000004</c:v>
                </c:pt>
                <c:pt idx="461">
                  <c:v>83.096832800000001</c:v>
                </c:pt>
                <c:pt idx="462">
                  <c:v>94.753120929999994</c:v>
                </c:pt>
                <c:pt idx="463">
                  <c:v>94.313378119999996</c:v>
                </c:pt>
                <c:pt idx="464">
                  <c:v>95.555426979999993</c:v>
                </c:pt>
                <c:pt idx="465">
                  <c:v>92.656525020000004</c:v>
                </c:pt>
                <c:pt idx="466">
                  <c:v>88.540582389999997</c:v>
                </c:pt>
                <c:pt idx="467">
                  <c:v>86.493654329999998</c:v>
                </c:pt>
                <c:pt idx="468">
                  <c:v>90.552987049999999</c:v>
                </c:pt>
                <c:pt idx="469">
                  <c:v>75.668919299999999</c:v>
                </c:pt>
                <c:pt idx="470">
                  <c:v>81.101119690000004</c:v>
                </c:pt>
                <c:pt idx="471">
                  <c:v>84.264764470000003</c:v>
                </c:pt>
                <c:pt idx="472">
                  <c:v>87.885713850000002</c:v>
                </c:pt>
                <c:pt idx="473">
                  <c:v>103.7820837</c:v>
                </c:pt>
                <c:pt idx="474">
                  <c:v>87.248285899999999</c:v>
                </c:pt>
                <c:pt idx="475">
                  <c:v>79.824703709999994</c:v>
                </c:pt>
                <c:pt idx="476">
                  <c:v>79.896256949999994</c:v>
                </c:pt>
                <c:pt idx="477">
                  <c:v>80.504653439999998</c:v>
                </c:pt>
                <c:pt idx="478">
                  <c:v>91.517074309999998</c:v>
                </c:pt>
                <c:pt idx="479">
                  <c:v>80.214606309999994</c:v>
                </c:pt>
                <c:pt idx="480">
                  <c:v>84.1523203</c:v>
                </c:pt>
                <c:pt idx="481">
                  <c:v>85.293906440000001</c:v>
                </c:pt>
                <c:pt idx="482">
                  <c:v>85.903266130000006</c:v>
                </c:pt>
                <c:pt idx="483">
                  <c:v>75.340154310000003</c:v>
                </c:pt>
                <c:pt idx="484">
                  <c:v>77.224119040000005</c:v>
                </c:pt>
                <c:pt idx="485">
                  <c:v>96.526309429999998</c:v>
                </c:pt>
                <c:pt idx="486">
                  <c:v>88.970032450000005</c:v>
                </c:pt>
                <c:pt idx="487">
                  <c:v>91.75216777</c:v>
                </c:pt>
                <c:pt idx="488">
                  <c:v>91.322587670000004</c:v>
                </c:pt>
                <c:pt idx="489">
                  <c:v>71.873509609999999</c:v>
                </c:pt>
                <c:pt idx="490">
                  <c:v>79.14703505</c:v>
                </c:pt>
                <c:pt idx="491">
                  <c:v>83.362672119999999</c:v>
                </c:pt>
                <c:pt idx="492">
                  <c:v>85.322245539999997</c:v>
                </c:pt>
                <c:pt idx="493">
                  <c:v>79.919930219999998</c:v>
                </c:pt>
                <c:pt idx="494">
                  <c:v>88.087889300000001</c:v>
                </c:pt>
                <c:pt idx="495">
                  <c:v>88.087343630000007</c:v>
                </c:pt>
                <c:pt idx="496">
                  <c:v>66.178547710000004</c:v>
                </c:pt>
                <c:pt idx="497">
                  <c:v>87.014235810000002</c:v>
                </c:pt>
                <c:pt idx="498">
                  <c:v>95.187893099999997</c:v>
                </c:pt>
                <c:pt idx="499">
                  <c:v>91.290590159999994</c:v>
                </c:pt>
                <c:pt idx="500">
                  <c:v>94.701778439999998</c:v>
                </c:pt>
                <c:pt idx="501">
                  <c:v>82.859195299999996</c:v>
                </c:pt>
                <c:pt idx="502">
                  <c:v>75.493615739999996</c:v>
                </c:pt>
                <c:pt idx="503">
                  <c:v>87.721763780000003</c:v>
                </c:pt>
                <c:pt idx="504">
                  <c:v>80.942666740000007</c:v>
                </c:pt>
                <c:pt idx="505">
                  <c:v>93.413548710000001</c:v>
                </c:pt>
                <c:pt idx="506">
                  <c:v>90.359990850000003</c:v>
                </c:pt>
                <c:pt idx="507">
                  <c:v>87.103075160000003</c:v>
                </c:pt>
                <c:pt idx="508">
                  <c:v>79.496926020000004</c:v>
                </c:pt>
                <c:pt idx="509">
                  <c:v>77.113563450000001</c:v>
                </c:pt>
                <c:pt idx="510">
                  <c:v>93.144026859999997</c:v>
                </c:pt>
                <c:pt idx="511">
                  <c:v>88.923670299999998</c:v>
                </c:pt>
                <c:pt idx="512">
                  <c:v>94.413023249999995</c:v>
                </c:pt>
                <c:pt idx="513">
                  <c:v>92.029624620000007</c:v>
                </c:pt>
                <c:pt idx="514">
                  <c:v>85.545194100000003</c:v>
                </c:pt>
                <c:pt idx="515">
                  <c:v>73.676824929999995</c:v>
                </c:pt>
                <c:pt idx="516">
                  <c:v>82.940385410000005</c:v>
                </c:pt>
                <c:pt idx="517">
                  <c:v>71.357941940000003</c:v>
                </c:pt>
                <c:pt idx="518">
                  <c:v>81.046000590000006</c:v>
                </c:pt>
                <c:pt idx="519">
                  <c:v>84.920353879999993</c:v>
                </c:pt>
                <c:pt idx="520">
                  <c:v>77.845897469999997</c:v>
                </c:pt>
                <c:pt idx="521">
                  <c:v>90.960699009999999</c:v>
                </c:pt>
                <c:pt idx="522">
                  <c:v>87.963899260000005</c:v>
                </c:pt>
                <c:pt idx="523">
                  <c:v>70.528897139999998</c:v>
                </c:pt>
                <c:pt idx="524">
                  <c:v>87.32911747</c:v>
                </c:pt>
                <c:pt idx="525">
                  <c:v>72.512336309999995</c:v>
                </c:pt>
                <c:pt idx="526">
                  <c:v>79.949796789999994</c:v>
                </c:pt>
                <c:pt idx="527">
                  <c:v>77.885795290000004</c:v>
                </c:pt>
                <c:pt idx="528">
                  <c:v>82.422029469999998</c:v>
                </c:pt>
                <c:pt idx="529">
                  <c:v>77.739617539999998</c:v>
                </c:pt>
                <c:pt idx="530">
                  <c:v>81.252853299999998</c:v>
                </c:pt>
                <c:pt idx="531">
                  <c:v>85.034607109999996</c:v>
                </c:pt>
                <c:pt idx="532">
                  <c:v>82.555795279999998</c:v>
                </c:pt>
                <c:pt idx="533">
                  <c:v>97.283706730000006</c:v>
                </c:pt>
                <c:pt idx="534">
                  <c:v>94.585919059999995</c:v>
                </c:pt>
                <c:pt idx="535">
                  <c:v>86.283174189999997</c:v>
                </c:pt>
                <c:pt idx="536">
                  <c:v>98.494686220000006</c:v>
                </c:pt>
                <c:pt idx="537">
                  <c:v>70.793871780000003</c:v>
                </c:pt>
                <c:pt idx="538">
                  <c:v>93.614671619999996</c:v>
                </c:pt>
                <c:pt idx="539">
                  <c:v>80.808676439999999</c:v>
                </c:pt>
                <c:pt idx="540">
                  <c:v>103.7992656</c:v>
                </c:pt>
                <c:pt idx="541">
                  <c:v>79.139721620000003</c:v>
                </c:pt>
                <c:pt idx="542">
                  <c:v>74.486566089999997</c:v>
                </c:pt>
                <c:pt idx="543">
                  <c:v>96.232843000000003</c:v>
                </c:pt>
                <c:pt idx="544">
                  <c:v>93.446728579999998</c:v>
                </c:pt>
                <c:pt idx="545">
                  <c:v>75.946511090000001</c:v>
                </c:pt>
                <c:pt idx="546">
                  <c:v>88.549613219999998</c:v>
                </c:pt>
                <c:pt idx="547">
                  <c:v>94.880328449999993</c:v>
                </c:pt>
                <c:pt idx="548">
                  <c:v>82.690404729999997</c:v>
                </c:pt>
                <c:pt idx="549">
                  <c:v>86.266461160000006</c:v>
                </c:pt>
                <c:pt idx="550">
                  <c:v>72.73116564</c:v>
                </c:pt>
                <c:pt idx="551">
                  <c:v>58.649909970000003</c:v>
                </c:pt>
                <c:pt idx="552">
                  <c:v>88.734533310000003</c:v>
                </c:pt>
                <c:pt idx="553">
                  <c:v>84.708948710000001</c:v>
                </c:pt>
                <c:pt idx="554">
                  <c:v>103.1924726</c:v>
                </c:pt>
                <c:pt idx="555">
                  <c:v>89.442687030000002</c:v>
                </c:pt>
                <c:pt idx="556">
                  <c:v>95.053053390000002</c:v>
                </c:pt>
                <c:pt idx="557">
                  <c:v>95.145127740000007</c:v>
                </c:pt>
                <c:pt idx="558">
                  <c:v>99.988362809999998</c:v>
                </c:pt>
                <c:pt idx="559">
                  <c:v>76.751366559999994</c:v>
                </c:pt>
                <c:pt idx="560">
                  <c:v>84.298085009999994</c:v>
                </c:pt>
                <c:pt idx="561">
                  <c:v>87.403319749999994</c:v>
                </c:pt>
                <c:pt idx="562">
                  <c:v>80.297617209999999</c:v>
                </c:pt>
                <c:pt idx="563">
                  <c:v>90.694533379999996</c:v>
                </c:pt>
                <c:pt idx="564">
                  <c:v>76.525637979999999</c:v>
                </c:pt>
                <c:pt idx="565">
                  <c:v>56.031377450000001</c:v>
                </c:pt>
                <c:pt idx="566">
                  <c:v>72.684597310000001</c:v>
                </c:pt>
                <c:pt idx="567">
                  <c:v>89.395095710000007</c:v>
                </c:pt>
                <c:pt idx="568">
                  <c:v>73.468721509999995</c:v>
                </c:pt>
                <c:pt idx="569">
                  <c:v>91.469120129999993</c:v>
                </c:pt>
                <c:pt idx="570">
                  <c:v>88.353461269999997</c:v>
                </c:pt>
                <c:pt idx="571">
                  <c:v>73.738367969999999</c:v>
                </c:pt>
                <c:pt idx="572">
                  <c:v>79.746448470000004</c:v>
                </c:pt>
                <c:pt idx="573">
                  <c:v>94.972780069999999</c:v>
                </c:pt>
                <c:pt idx="574">
                  <c:v>92.74157074</c:v>
                </c:pt>
                <c:pt idx="575">
                  <c:v>95.648529629999999</c:v>
                </c:pt>
                <c:pt idx="576">
                  <c:v>76.805047900000005</c:v>
                </c:pt>
                <c:pt idx="577">
                  <c:v>101.2989346</c:v>
                </c:pt>
                <c:pt idx="578">
                  <c:v>87.519166220000002</c:v>
                </c:pt>
                <c:pt idx="579">
                  <c:v>78.428234700000004</c:v>
                </c:pt>
                <c:pt idx="580">
                  <c:v>86.895596280000007</c:v>
                </c:pt>
                <c:pt idx="581">
                  <c:v>71.268168410000001</c:v>
                </c:pt>
                <c:pt idx="582">
                  <c:v>82.914573860000004</c:v>
                </c:pt>
                <c:pt idx="583">
                  <c:v>68.894701909999995</c:v>
                </c:pt>
                <c:pt idx="584">
                  <c:v>87.697968439999997</c:v>
                </c:pt>
                <c:pt idx="585">
                  <c:v>84.108643830000005</c:v>
                </c:pt>
                <c:pt idx="586">
                  <c:v>88.623853100000005</c:v>
                </c:pt>
                <c:pt idx="587">
                  <c:v>79.014314499999998</c:v>
                </c:pt>
                <c:pt idx="588">
                  <c:v>74.683838399999999</c:v>
                </c:pt>
                <c:pt idx="589">
                  <c:v>74.31878184</c:v>
                </c:pt>
                <c:pt idx="590">
                  <c:v>79.251575239999994</c:v>
                </c:pt>
                <c:pt idx="591">
                  <c:v>96.569989000000007</c:v>
                </c:pt>
                <c:pt idx="592">
                  <c:v>78.378094259999997</c:v>
                </c:pt>
                <c:pt idx="593">
                  <c:v>78.008902419999998</c:v>
                </c:pt>
                <c:pt idx="594">
                  <c:v>88.869294339999996</c:v>
                </c:pt>
                <c:pt idx="595">
                  <c:v>79.294843560000004</c:v>
                </c:pt>
                <c:pt idx="596">
                  <c:v>79.182129270000004</c:v>
                </c:pt>
                <c:pt idx="597">
                  <c:v>63.628865019999999</c:v>
                </c:pt>
                <c:pt idx="598">
                  <c:v>97.776156920000005</c:v>
                </c:pt>
                <c:pt idx="599">
                  <c:v>97.911568029999998</c:v>
                </c:pt>
                <c:pt idx="600">
                  <c:v>83.571541100000005</c:v>
                </c:pt>
                <c:pt idx="601">
                  <c:v>76.29515739</c:v>
                </c:pt>
                <c:pt idx="602">
                  <c:v>68.666851739999998</c:v>
                </c:pt>
                <c:pt idx="603">
                  <c:v>84.354577199999994</c:v>
                </c:pt>
                <c:pt idx="604">
                  <c:v>92.18882361</c:v>
                </c:pt>
                <c:pt idx="605">
                  <c:v>101.5799645</c:v>
                </c:pt>
                <c:pt idx="606">
                  <c:v>67.345795730000006</c:v>
                </c:pt>
                <c:pt idx="607">
                  <c:v>93.981834460000002</c:v>
                </c:pt>
                <c:pt idx="608">
                  <c:v>93.073931270000003</c:v>
                </c:pt>
                <c:pt idx="609">
                  <c:v>94.992363490000002</c:v>
                </c:pt>
                <c:pt idx="610">
                  <c:v>90.340525510000006</c:v>
                </c:pt>
                <c:pt idx="611">
                  <c:v>74.871986370000002</c:v>
                </c:pt>
                <c:pt idx="612">
                  <c:v>81.991532509999999</c:v>
                </c:pt>
                <c:pt idx="613">
                  <c:v>91.761099209999998</c:v>
                </c:pt>
                <c:pt idx="614">
                  <c:v>88.569276700000003</c:v>
                </c:pt>
                <c:pt idx="615">
                  <c:v>83.566461509999996</c:v>
                </c:pt>
                <c:pt idx="616">
                  <c:v>85.481117760000004</c:v>
                </c:pt>
                <c:pt idx="617">
                  <c:v>71.306941839999993</c:v>
                </c:pt>
                <c:pt idx="618">
                  <c:v>89.154561889999997</c:v>
                </c:pt>
                <c:pt idx="619">
                  <c:v>94.513232009999996</c:v>
                </c:pt>
                <c:pt idx="620">
                  <c:v>71.751444030000002</c:v>
                </c:pt>
                <c:pt idx="621">
                  <c:v>83.732370130000007</c:v>
                </c:pt>
                <c:pt idx="622">
                  <c:v>89.769268330000003</c:v>
                </c:pt>
                <c:pt idx="623">
                  <c:v>92.01895562</c:v>
                </c:pt>
                <c:pt idx="624">
                  <c:v>90.301448699999995</c:v>
                </c:pt>
                <c:pt idx="625">
                  <c:v>70.861937769999997</c:v>
                </c:pt>
                <c:pt idx="626">
                  <c:v>76.33932403</c:v>
                </c:pt>
                <c:pt idx="627">
                  <c:v>91.403636039999995</c:v>
                </c:pt>
                <c:pt idx="628">
                  <c:v>79.190304859999998</c:v>
                </c:pt>
                <c:pt idx="629">
                  <c:v>89.326231820000004</c:v>
                </c:pt>
                <c:pt idx="630">
                  <c:v>89.70088896</c:v>
                </c:pt>
                <c:pt idx="631">
                  <c:v>75.134468159999997</c:v>
                </c:pt>
                <c:pt idx="632">
                  <c:v>105.6352796</c:v>
                </c:pt>
                <c:pt idx="633">
                  <c:v>87.421876900000001</c:v>
                </c:pt>
                <c:pt idx="634">
                  <c:v>87.172067490000003</c:v>
                </c:pt>
                <c:pt idx="635">
                  <c:v>71.272583100000006</c:v>
                </c:pt>
                <c:pt idx="636">
                  <c:v>74.160115919999996</c:v>
                </c:pt>
                <c:pt idx="637">
                  <c:v>93.057836120000005</c:v>
                </c:pt>
                <c:pt idx="638">
                  <c:v>77.75863785</c:v>
                </c:pt>
                <c:pt idx="639">
                  <c:v>94.784663390000006</c:v>
                </c:pt>
                <c:pt idx="640">
                  <c:v>95.145056049999994</c:v>
                </c:pt>
                <c:pt idx="641">
                  <c:v>93.558093560000003</c:v>
                </c:pt>
                <c:pt idx="642">
                  <c:v>80.381807879999997</c:v>
                </c:pt>
                <c:pt idx="643">
                  <c:v>96.032798999999997</c:v>
                </c:pt>
                <c:pt idx="644">
                  <c:v>67.818734930000005</c:v>
                </c:pt>
                <c:pt idx="645">
                  <c:v>99.942813330000007</c:v>
                </c:pt>
                <c:pt idx="646">
                  <c:v>87.283762190000004</c:v>
                </c:pt>
                <c:pt idx="647">
                  <c:v>74.110815090000003</c:v>
                </c:pt>
                <c:pt idx="648">
                  <c:v>90.617871600000001</c:v>
                </c:pt>
                <c:pt idx="649">
                  <c:v>99.147812200000004</c:v>
                </c:pt>
                <c:pt idx="650">
                  <c:v>101.24466080000001</c:v>
                </c:pt>
                <c:pt idx="651">
                  <c:v>98.861230329999998</c:v>
                </c:pt>
                <c:pt idx="652">
                  <c:v>77.658478849999995</c:v>
                </c:pt>
                <c:pt idx="653">
                  <c:v>66.922036610000006</c:v>
                </c:pt>
                <c:pt idx="654">
                  <c:v>77.127507390000005</c:v>
                </c:pt>
                <c:pt idx="655">
                  <c:v>72.953956680000005</c:v>
                </c:pt>
                <c:pt idx="656">
                  <c:v>83.972459790000002</c:v>
                </c:pt>
                <c:pt idx="657">
                  <c:v>80.323608210000003</c:v>
                </c:pt>
                <c:pt idx="658">
                  <c:v>85.676315239999994</c:v>
                </c:pt>
                <c:pt idx="659">
                  <c:v>72.232206410000003</c:v>
                </c:pt>
                <c:pt idx="660">
                  <c:v>85.311254980000001</c:v>
                </c:pt>
                <c:pt idx="661">
                  <c:v>68.474529349999997</c:v>
                </c:pt>
                <c:pt idx="662">
                  <c:v>78.165641100000002</c:v>
                </c:pt>
                <c:pt idx="663">
                  <c:v>75.461297250000001</c:v>
                </c:pt>
                <c:pt idx="664">
                  <c:v>84.522253620000001</c:v>
                </c:pt>
                <c:pt idx="665">
                  <c:v>85.120339509999994</c:v>
                </c:pt>
                <c:pt idx="666">
                  <c:v>74.334747010000001</c:v>
                </c:pt>
                <c:pt idx="667">
                  <c:v>89.334720489999995</c:v>
                </c:pt>
                <c:pt idx="668">
                  <c:v>86.049758429999997</c:v>
                </c:pt>
                <c:pt idx="669">
                  <c:v>85.717478940000007</c:v>
                </c:pt>
                <c:pt idx="670">
                  <c:v>80.441782309999994</c:v>
                </c:pt>
                <c:pt idx="671">
                  <c:v>83.5200909</c:v>
                </c:pt>
                <c:pt idx="672">
                  <c:v>100.3527375</c:v>
                </c:pt>
                <c:pt idx="673">
                  <c:v>98.829689270000003</c:v>
                </c:pt>
                <c:pt idx="674">
                  <c:v>90.347707810000003</c:v>
                </c:pt>
                <c:pt idx="675">
                  <c:v>74.616050299999998</c:v>
                </c:pt>
                <c:pt idx="676">
                  <c:v>74.057915629999997</c:v>
                </c:pt>
                <c:pt idx="677">
                  <c:v>85.105117509999999</c:v>
                </c:pt>
                <c:pt idx="678">
                  <c:v>68.196041500000007</c:v>
                </c:pt>
                <c:pt idx="679">
                  <c:v>91.946319979999998</c:v>
                </c:pt>
                <c:pt idx="680">
                  <c:v>82.42893205</c:v>
                </c:pt>
                <c:pt idx="681">
                  <c:v>93.707959869999996</c:v>
                </c:pt>
                <c:pt idx="682">
                  <c:v>92.526152580000002</c:v>
                </c:pt>
                <c:pt idx="683">
                  <c:v>105.0558403</c:v>
                </c:pt>
                <c:pt idx="684">
                  <c:v>88.536590799999999</c:v>
                </c:pt>
                <c:pt idx="685">
                  <c:v>90.849943710000005</c:v>
                </c:pt>
                <c:pt idx="686">
                  <c:v>88.610584059999994</c:v>
                </c:pt>
                <c:pt idx="687">
                  <c:v>85.320127810000002</c:v>
                </c:pt>
                <c:pt idx="688">
                  <c:v>88.296114290000006</c:v>
                </c:pt>
                <c:pt idx="689">
                  <c:v>89.544545339999999</c:v>
                </c:pt>
                <c:pt idx="690">
                  <c:v>70.949201489999993</c:v>
                </c:pt>
                <c:pt idx="691">
                  <c:v>94.242145320000006</c:v>
                </c:pt>
                <c:pt idx="692">
                  <c:v>77.982058240000001</c:v>
                </c:pt>
                <c:pt idx="693">
                  <c:v>98.394669500000006</c:v>
                </c:pt>
                <c:pt idx="694">
                  <c:v>86.448002209999999</c:v>
                </c:pt>
                <c:pt idx="695">
                  <c:v>93.494310100000007</c:v>
                </c:pt>
                <c:pt idx="696">
                  <c:v>91.221384670000006</c:v>
                </c:pt>
                <c:pt idx="697">
                  <c:v>93.709412299999997</c:v>
                </c:pt>
                <c:pt idx="698">
                  <c:v>72.115315710000004</c:v>
                </c:pt>
                <c:pt idx="699">
                  <c:v>94.448543810000004</c:v>
                </c:pt>
                <c:pt idx="700">
                  <c:v>85.190048770000004</c:v>
                </c:pt>
                <c:pt idx="701">
                  <c:v>76.361966809999998</c:v>
                </c:pt>
                <c:pt idx="702">
                  <c:v>89.282804749999997</c:v>
                </c:pt>
                <c:pt idx="703">
                  <c:v>93.223083220000007</c:v>
                </c:pt>
                <c:pt idx="704">
                  <c:v>74.649627289999998</c:v>
                </c:pt>
                <c:pt idx="705">
                  <c:v>75.836739199999997</c:v>
                </c:pt>
                <c:pt idx="706">
                  <c:v>76.655834150000004</c:v>
                </c:pt>
                <c:pt idx="707">
                  <c:v>83.560635759999997</c:v>
                </c:pt>
                <c:pt idx="708">
                  <c:v>76.273003549999999</c:v>
                </c:pt>
                <c:pt idx="709">
                  <c:v>83.515093820000004</c:v>
                </c:pt>
                <c:pt idx="710">
                  <c:v>78.097414119999996</c:v>
                </c:pt>
                <c:pt idx="711">
                  <c:v>99.157341849999995</c:v>
                </c:pt>
                <c:pt idx="712">
                  <c:v>86.027475719999998</c:v>
                </c:pt>
                <c:pt idx="713">
                  <c:v>89.24873298</c:v>
                </c:pt>
                <c:pt idx="714">
                  <c:v>82.428186640000007</c:v>
                </c:pt>
                <c:pt idx="715">
                  <c:v>79.555116130000002</c:v>
                </c:pt>
                <c:pt idx="716">
                  <c:v>94.669385259999999</c:v>
                </c:pt>
                <c:pt idx="717">
                  <c:v>73.788067339999998</c:v>
                </c:pt>
                <c:pt idx="718">
                  <c:v>86.780682040000002</c:v>
                </c:pt>
                <c:pt idx="719">
                  <c:v>87.394784369999996</c:v>
                </c:pt>
                <c:pt idx="720">
                  <c:v>96.768307269999994</c:v>
                </c:pt>
                <c:pt idx="721">
                  <c:v>85.004288810000006</c:v>
                </c:pt>
                <c:pt idx="722">
                  <c:v>92.282509050000002</c:v>
                </c:pt>
                <c:pt idx="723">
                  <c:v>86.175893310000006</c:v>
                </c:pt>
                <c:pt idx="724">
                  <c:v>89.496903320000001</c:v>
                </c:pt>
                <c:pt idx="725">
                  <c:v>87.706525080000006</c:v>
                </c:pt>
                <c:pt idx="726">
                  <c:v>102.8297704</c:v>
                </c:pt>
                <c:pt idx="727">
                  <c:v>83.999857910000003</c:v>
                </c:pt>
                <c:pt idx="728">
                  <c:v>77.713512960000003</c:v>
                </c:pt>
                <c:pt idx="729">
                  <c:v>79.43501157</c:v>
                </c:pt>
                <c:pt idx="730">
                  <c:v>89.004327309999994</c:v>
                </c:pt>
                <c:pt idx="731">
                  <c:v>88.338109619999997</c:v>
                </c:pt>
                <c:pt idx="732">
                  <c:v>83.673413350000004</c:v>
                </c:pt>
                <c:pt idx="733">
                  <c:v>81.445523440000002</c:v>
                </c:pt>
                <c:pt idx="734">
                  <c:v>87.364376809999996</c:v>
                </c:pt>
                <c:pt idx="735">
                  <c:v>89.512410990000006</c:v>
                </c:pt>
                <c:pt idx="736">
                  <c:v>74.468784490000004</c:v>
                </c:pt>
                <c:pt idx="737">
                  <c:v>75.898507350000003</c:v>
                </c:pt>
                <c:pt idx="738">
                  <c:v>84.307595699999993</c:v>
                </c:pt>
                <c:pt idx="739">
                  <c:v>87.988568860000001</c:v>
                </c:pt>
                <c:pt idx="740">
                  <c:v>93.378233789999996</c:v>
                </c:pt>
                <c:pt idx="741">
                  <c:v>106.7927779</c:v>
                </c:pt>
                <c:pt idx="742">
                  <c:v>80.270692030000006</c:v>
                </c:pt>
                <c:pt idx="743">
                  <c:v>90.276795359999994</c:v>
                </c:pt>
                <c:pt idx="744">
                  <c:v>91.0377522</c:v>
                </c:pt>
                <c:pt idx="745">
                  <c:v>97.058979579999999</c:v>
                </c:pt>
                <c:pt idx="746">
                  <c:v>91.472876499999998</c:v>
                </c:pt>
                <c:pt idx="747">
                  <c:v>65.377134319999996</c:v>
                </c:pt>
                <c:pt idx="748">
                  <c:v>91.899185270000004</c:v>
                </c:pt>
                <c:pt idx="749">
                  <c:v>83.441917579999995</c:v>
                </c:pt>
                <c:pt idx="750">
                  <c:v>90.5226483</c:v>
                </c:pt>
                <c:pt idx="751">
                  <c:v>79.852788259999997</c:v>
                </c:pt>
                <c:pt idx="752">
                  <c:v>88.419853619999998</c:v>
                </c:pt>
                <c:pt idx="753">
                  <c:v>92.314284749999999</c:v>
                </c:pt>
                <c:pt idx="754">
                  <c:v>75.606823199999994</c:v>
                </c:pt>
                <c:pt idx="755">
                  <c:v>94.124214859999995</c:v>
                </c:pt>
                <c:pt idx="756">
                  <c:v>69.332886509999994</c:v>
                </c:pt>
                <c:pt idx="757">
                  <c:v>66.329123179999996</c:v>
                </c:pt>
                <c:pt idx="758">
                  <c:v>71.105688439999994</c:v>
                </c:pt>
                <c:pt idx="759">
                  <c:v>95.238418510000002</c:v>
                </c:pt>
                <c:pt idx="760">
                  <c:v>83.416526079999997</c:v>
                </c:pt>
                <c:pt idx="761">
                  <c:v>91.07984682</c:v>
                </c:pt>
                <c:pt idx="762">
                  <c:v>74.486900210000002</c:v>
                </c:pt>
                <c:pt idx="763">
                  <c:v>70.143939349999997</c:v>
                </c:pt>
                <c:pt idx="764">
                  <c:v>85.932659880000003</c:v>
                </c:pt>
                <c:pt idx="765">
                  <c:v>80.102028689999997</c:v>
                </c:pt>
                <c:pt idx="766">
                  <c:v>78.594891809999993</c:v>
                </c:pt>
                <c:pt idx="767">
                  <c:v>84.029328620000001</c:v>
                </c:pt>
                <c:pt idx="768">
                  <c:v>92.447080360000001</c:v>
                </c:pt>
                <c:pt idx="769">
                  <c:v>82.57719032</c:v>
                </c:pt>
                <c:pt idx="770">
                  <c:v>91.491220080000005</c:v>
                </c:pt>
                <c:pt idx="771">
                  <c:v>80.668005719999996</c:v>
                </c:pt>
                <c:pt idx="772">
                  <c:v>91.910528720000002</c:v>
                </c:pt>
                <c:pt idx="773">
                  <c:v>84.470365569999998</c:v>
                </c:pt>
                <c:pt idx="774">
                  <c:v>84.120454050000006</c:v>
                </c:pt>
                <c:pt idx="775">
                  <c:v>79.761651659999998</c:v>
                </c:pt>
                <c:pt idx="776">
                  <c:v>95.067349609999994</c:v>
                </c:pt>
                <c:pt idx="777">
                  <c:v>81.361185320000004</c:v>
                </c:pt>
                <c:pt idx="778">
                  <c:v>75.009727260000005</c:v>
                </c:pt>
                <c:pt idx="779">
                  <c:v>89.930497239999994</c:v>
                </c:pt>
                <c:pt idx="780">
                  <c:v>83.883586930000007</c:v>
                </c:pt>
                <c:pt idx="781">
                  <c:v>90.830889089999999</c:v>
                </c:pt>
                <c:pt idx="782">
                  <c:v>90.46619785</c:v>
                </c:pt>
                <c:pt idx="783">
                  <c:v>91.776274400000005</c:v>
                </c:pt>
                <c:pt idx="784">
                  <c:v>91.622739080000002</c:v>
                </c:pt>
                <c:pt idx="785">
                  <c:v>89.520354990000001</c:v>
                </c:pt>
                <c:pt idx="786">
                  <c:v>71.215551379999994</c:v>
                </c:pt>
                <c:pt idx="787">
                  <c:v>83.163066490000006</c:v>
                </c:pt>
                <c:pt idx="788">
                  <c:v>92.08966126</c:v>
                </c:pt>
                <c:pt idx="789">
                  <c:v>87.963297699999998</c:v>
                </c:pt>
                <c:pt idx="790">
                  <c:v>88.723214510000005</c:v>
                </c:pt>
                <c:pt idx="791">
                  <c:v>97.456021669999998</c:v>
                </c:pt>
                <c:pt idx="792">
                  <c:v>83.527691680000004</c:v>
                </c:pt>
                <c:pt idx="793">
                  <c:v>87.880392779999994</c:v>
                </c:pt>
                <c:pt idx="794">
                  <c:v>77.16030816</c:v>
                </c:pt>
                <c:pt idx="795">
                  <c:v>93.303702540000003</c:v>
                </c:pt>
                <c:pt idx="796">
                  <c:v>75.415793539999996</c:v>
                </c:pt>
                <c:pt idx="797">
                  <c:v>89.995707199999998</c:v>
                </c:pt>
                <c:pt idx="798">
                  <c:v>76.963340669999994</c:v>
                </c:pt>
                <c:pt idx="799">
                  <c:v>72.597528990000001</c:v>
                </c:pt>
                <c:pt idx="800">
                  <c:v>92.958128500000001</c:v>
                </c:pt>
                <c:pt idx="801">
                  <c:v>67.087082359999997</c:v>
                </c:pt>
                <c:pt idx="802">
                  <c:v>82.077392279999998</c:v>
                </c:pt>
                <c:pt idx="803">
                  <c:v>98.809231530000005</c:v>
                </c:pt>
                <c:pt idx="804">
                  <c:v>85.892924919999999</c:v>
                </c:pt>
                <c:pt idx="805">
                  <c:v>79.873146520000006</c:v>
                </c:pt>
                <c:pt idx="806">
                  <c:v>59.092729650000003</c:v>
                </c:pt>
                <c:pt idx="807">
                  <c:v>72.265876039999995</c:v>
                </c:pt>
                <c:pt idx="808">
                  <c:v>87.075229739999997</c:v>
                </c:pt>
                <c:pt idx="809">
                  <c:v>82.623660290000004</c:v>
                </c:pt>
                <c:pt idx="810">
                  <c:v>85.434835949999993</c:v>
                </c:pt>
                <c:pt idx="811">
                  <c:v>86.980802729999994</c:v>
                </c:pt>
                <c:pt idx="812">
                  <c:v>73.829794699999994</c:v>
                </c:pt>
                <c:pt idx="813">
                  <c:v>89.62806148</c:v>
                </c:pt>
                <c:pt idx="814">
                  <c:v>82.821292560000003</c:v>
                </c:pt>
                <c:pt idx="815">
                  <c:v>90.721648110000004</c:v>
                </c:pt>
                <c:pt idx="816">
                  <c:v>83.646682999999996</c:v>
                </c:pt>
                <c:pt idx="817">
                  <c:v>75.064834849999997</c:v>
                </c:pt>
                <c:pt idx="818">
                  <c:v>80.12801528</c:v>
                </c:pt>
                <c:pt idx="819">
                  <c:v>103.8149576</c:v>
                </c:pt>
                <c:pt idx="820">
                  <c:v>81.805736499999995</c:v>
                </c:pt>
                <c:pt idx="821">
                  <c:v>102.4991905</c:v>
                </c:pt>
                <c:pt idx="822">
                  <c:v>86.099311589999999</c:v>
                </c:pt>
                <c:pt idx="823">
                  <c:v>91.744458730000005</c:v>
                </c:pt>
                <c:pt idx="824">
                  <c:v>81.156097419999995</c:v>
                </c:pt>
                <c:pt idx="825">
                  <c:v>75.769927789999997</c:v>
                </c:pt>
                <c:pt idx="826">
                  <c:v>78.307039489999994</c:v>
                </c:pt>
                <c:pt idx="827">
                  <c:v>81.629554290000002</c:v>
                </c:pt>
                <c:pt idx="828">
                  <c:v>72.641595850000002</c:v>
                </c:pt>
                <c:pt idx="829">
                  <c:v>80.917402949999996</c:v>
                </c:pt>
                <c:pt idx="830">
                  <c:v>70.120192889999998</c:v>
                </c:pt>
                <c:pt idx="831">
                  <c:v>94.732165980000005</c:v>
                </c:pt>
                <c:pt idx="832">
                  <c:v>76.852380260000004</c:v>
                </c:pt>
                <c:pt idx="833">
                  <c:v>82.390926649999997</c:v>
                </c:pt>
                <c:pt idx="834">
                  <c:v>92.462366700000004</c:v>
                </c:pt>
                <c:pt idx="835">
                  <c:v>83.663377589999996</c:v>
                </c:pt>
                <c:pt idx="836">
                  <c:v>90.583144070000003</c:v>
                </c:pt>
                <c:pt idx="837">
                  <c:v>93.725442450000003</c:v>
                </c:pt>
                <c:pt idx="838">
                  <c:v>89.169086640000003</c:v>
                </c:pt>
                <c:pt idx="839">
                  <c:v>86.183570979999999</c:v>
                </c:pt>
                <c:pt idx="840">
                  <c:v>89.250534349999995</c:v>
                </c:pt>
                <c:pt idx="841">
                  <c:v>100.832364</c:v>
                </c:pt>
                <c:pt idx="842">
                  <c:v>81.676319899999996</c:v>
                </c:pt>
                <c:pt idx="843">
                  <c:v>80.935598870000007</c:v>
                </c:pt>
                <c:pt idx="844">
                  <c:v>91.965206339999995</c:v>
                </c:pt>
                <c:pt idx="845">
                  <c:v>100.2192295</c:v>
                </c:pt>
                <c:pt idx="846">
                  <c:v>90.097105150000004</c:v>
                </c:pt>
                <c:pt idx="847">
                  <c:v>92.412330600000004</c:v>
                </c:pt>
                <c:pt idx="848">
                  <c:v>68.106549079999994</c:v>
                </c:pt>
                <c:pt idx="849">
                  <c:v>103.02856749999999</c:v>
                </c:pt>
                <c:pt idx="850">
                  <c:v>84.713970239999995</c:v>
                </c:pt>
                <c:pt idx="851">
                  <c:v>77.301669970000006</c:v>
                </c:pt>
                <c:pt idx="852">
                  <c:v>82.747882520000005</c:v>
                </c:pt>
                <c:pt idx="853">
                  <c:v>85.035810100000006</c:v>
                </c:pt>
                <c:pt idx="854">
                  <c:v>71.968972930000007</c:v>
                </c:pt>
                <c:pt idx="855">
                  <c:v>79.740237759999999</c:v>
                </c:pt>
                <c:pt idx="856">
                  <c:v>100.1396111</c:v>
                </c:pt>
                <c:pt idx="857">
                  <c:v>88.794687049999993</c:v>
                </c:pt>
                <c:pt idx="858">
                  <c:v>85.741301840000006</c:v>
                </c:pt>
                <c:pt idx="859">
                  <c:v>69.910706340000004</c:v>
                </c:pt>
                <c:pt idx="860">
                  <c:v>81.368424970000007</c:v>
                </c:pt>
                <c:pt idx="861">
                  <c:v>78.106439409999993</c:v>
                </c:pt>
                <c:pt idx="862">
                  <c:v>86.391938240000002</c:v>
                </c:pt>
                <c:pt idx="863">
                  <c:v>94.387481429999994</c:v>
                </c:pt>
                <c:pt idx="864">
                  <c:v>87.036714849999996</c:v>
                </c:pt>
                <c:pt idx="865">
                  <c:v>89.531084680000006</c:v>
                </c:pt>
                <c:pt idx="866">
                  <c:v>86.038759970000001</c:v>
                </c:pt>
                <c:pt idx="867">
                  <c:v>94.378070640000004</c:v>
                </c:pt>
                <c:pt idx="868">
                  <c:v>85.60064509</c:v>
                </c:pt>
                <c:pt idx="869">
                  <c:v>85.013980029999999</c:v>
                </c:pt>
                <c:pt idx="870">
                  <c:v>98.83932944</c:v>
                </c:pt>
                <c:pt idx="871">
                  <c:v>91.554283269999999</c:v>
                </c:pt>
                <c:pt idx="872">
                  <c:v>92.817500240000001</c:v>
                </c:pt>
                <c:pt idx="873">
                  <c:v>65.021308930000004</c:v>
                </c:pt>
                <c:pt idx="874">
                  <c:v>82.567917859999994</c:v>
                </c:pt>
                <c:pt idx="875">
                  <c:v>91.672926140000001</c:v>
                </c:pt>
                <c:pt idx="876">
                  <c:v>87.450774289999998</c:v>
                </c:pt>
                <c:pt idx="877">
                  <c:v>72.083343459999995</c:v>
                </c:pt>
                <c:pt idx="878">
                  <c:v>96.833773870000002</c:v>
                </c:pt>
                <c:pt idx="879">
                  <c:v>73.853067210000006</c:v>
                </c:pt>
                <c:pt idx="880">
                  <c:v>96.243476610000002</c:v>
                </c:pt>
                <c:pt idx="881">
                  <c:v>70.386384800000002</c:v>
                </c:pt>
                <c:pt idx="882">
                  <c:v>88.305941300000001</c:v>
                </c:pt>
                <c:pt idx="883">
                  <c:v>95.016360230000004</c:v>
                </c:pt>
                <c:pt idx="884">
                  <c:v>89.957194659999999</c:v>
                </c:pt>
                <c:pt idx="885">
                  <c:v>81.493471099999994</c:v>
                </c:pt>
                <c:pt idx="886">
                  <c:v>87.402816270000002</c:v>
                </c:pt>
                <c:pt idx="887">
                  <c:v>81.556552940000003</c:v>
                </c:pt>
                <c:pt idx="888">
                  <c:v>86.412358449999999</c:v>
                </c:pt>
                <c:pt idx="889">
                  <c:v>88.968054010000003</c:v>
                </c:pt>
                <c:pt idx="890">
                  <c:v>82.021434479999996</c:v>
                </c:pt>
                <c:pt idx="891">
                  <c:v>84.656284889999995</c:v>
                </c:pt>
                <c:pt idx="892">
                  <c:v>76.105657500000007</c:v>
                </c:pt>
                <c:pt idx="893">
                  <c:v>81.405651129999995</c:v>
                </c:pt>
                <c:pt idx="894">
                  <c:v>82.263604439999995</c:v>
                </c:pt>
                <c:pt idx="895">
                  <c:v>73.219823500000004</c:v>
                </c:pt>
                <c:pt idx="896">
                  <c:v>67.929804570000002</c:v>
                </c:pt>
                <c:pt idx="897">
                  <c:v>73.11988796</c:v>
                </c:pt>
                <c:pt idx="898">
                  <c:v>84.986523840000004</c:v>
                </c:pt>
                <c:pt idx="899">
                  <c:v>79.837486900000002</c:v>
                </c:pt>
                <c:pt idx="900">
                  <c:v>108.21319440000001</c:v>
                </c:pt>
                <c:pt idx="901">
                  <c:v>94.81564066</c:v>
                </c:pt>
                <c:pt idx="902">
                  <c:v>88.358164529999996</c:v>
                </c:pt>
                <c:pt idx="903">
                  <c:v>74.264092840000004</c:v>
                </c:pt>
                <c:pt idx="904">
                  <c:v>82.786187729999995</c:v>
                </c:pt>
                <c:pt idx="905">
                  <c:v>79.420899579999997</c:v>
                </c:pt>
                <c:pt idx="906">
                  <c:v>82.046049640000007</c:v>
                </c:pt>
                <c:pt idx="907">
                  <c:v>78.314581059999995</c:v>
                </c:pt>
                <c:pt idx="908">
                  <c:v>94.154637719999997</c:v>
                </c:pt>
                <c:pt idx="909">
                  <c:v>88.001144870000005</c:v>
                </c:pt>
                <c:pt idx="910">
                  <c:v>85.215014780000004</c:v>
                </c:pt>
                <c:pt idx="911">
                  <c:v>73.129900640000002</c:v>
                </c:pt>
                <c:pt idx="912">
                  <c:v>103.739802</c:v>
                </c:pt>
                <c:pt idx="913">
                  <c:v>80.039405700000003</c:v>
                </c:pt>
                <c:pt idx="914">
                  <c:v>84.818936460000003</c:v>
                </c:pt>
                <c:pt idx="915">
                  <c:v>99.07519053</c:v>
                </c:pt>
                <c:pt idx="916">
                  <c:v>83.741680090000003</c:v>
                </c:pt>
                <c:pt idx="917">
                  <c:v>90.427749129999995</c:v>
                </c:pt>
                <c:pt idx="918">
                  <c:v>74.676875649999999</c:v>
                </c:pt>
                <c:pt idx="919">
                  <c:v>87.738295919999999</c:v>
                </c:pt>
                <c:pt idx="920">
                  <c:v>77.599082129999999</c:v>
                </c:pt>
                <c:pt idx="921">
                  <c:v>98.684117520000001</c:v>
                </c:pt>
                <c:pt idx="922">
                  <c:v>85.304772189999994</c:v>
                </c:pt>
                <c:pt idx="923">
                  <c:v>80.823207719999999</c:v>
                </c:pt>
                <c:pt idx="924">
                  <c:v>68.944469679999997</c:v>
                </c:pt>
                <c:pt idx="925">
                  <c:v>65.850733820000002</c:v>
                </c:pt>
                <c:pt idx="926">
                  <c:v>66.977512719999993</c:v>
                </c:pt>
                <c:pt idx="927">
                  <c:v>83.206253849999996</c:v>
                </c:pt>
                <c:pt idx="928">
                  <c:v>80.897425200000001</c:v>
                </c:pt>
                <c:pt idx="929">
                  <c:v>69.318141769999997</c:v>
                </c:pt>
                <c:pt idx="930">
                  <c:v>78.759109940000002</c:v>
                </c:pt>
                <c:pt idx="931">
                  <c:v>81.662740850000006</c:v>
                </c:pt>
                <c:pt idx="932">
                  <c:v>90.871172319999999</c:v>
                </c:pt>
                <c:pt idx="933">
                  <c:v>77.24499247</c:v>
                </c:pt>
                <c:pt idx="934">
                  <c:v>75.631274509999997</c:v>
                </c:pt>
                <c:pt idx="935">
                  <c:v>88.350130089999993</c:v>
                </c:pt>
                <c:pt idx="936">
                  <c:v>69.304834279999994</c:v>
                </c:pt>
                <c:pt idx="937">
                  <c:v>93.633248839999993</c:v>
                </c:pt>
                <c:pt idx="938">
                  <c:v>74.73902305</c:v>
                </c:pt>
                <c:pt idx="939">
                  <c:v>82.175929510000003</c:v>
                </c:pt>
                <c:pt idx="940">
                  <c:v>83.915361039999993</c:v>
                </c:pt>
                <c:pt idx="941">
                  <c:v>95.036788430000001</c:v>
                </c:pt>
                <c:pt idx="942">
                  <c:v>89.514311019999994</c:v>
                </c:pt>
                <c:pt idx="943">
                  <c:v>67.406058369999997</c:v>
                </c:pt>
                <c:pt idx="944">
                  <c:v>91.273722309999997</c:v>
                </c:pt>
                <c:pt idx="945">
                  <c:v>90.352720820000002</c:v>
                </c:pt>
                <c:pt idx="946">
                  <c:v>85.483807310000003</c:v>
                </c:pt>
                <c:pt idx="947">
                  <c:v>80.875542789999997</c:v>
                </c:pt>
                <c:pt idx="948">
                  <c:v>78.666537489999996</c:v>
                </c:pt>
                <c:pt idx="949">
                  <c:v>99.081533300000004</c:v>
                </c:pt>
                <c:pt idx="950">
                  <c:v>78.646879089999999</c:v>
                </c:pt>
                <c:pt idx="951">
                  <c:v>84.513623039999999</c:v>
                </c:pt>
                <c:pt idx="952">
                  <c:v>74.918757709999994</c:v>
                </c:pt>
                <c:pt idx="953">
                  <c:v>92.14075545</c:v>
                </c:pt>
                <c:pt idx="954">
                  <c:v>73.332594139999998</c:v>
                </c:pt>
                <c:pt idx="955">
                  <c:v>74.602504800000006</c:v>
                </c:pt>
                <c:pt idx="956">
                  <c:v>77.470046749999995</c:v>
                </c:pt>
                <c:pt idx="957">
                  <c:v>77.251308940000001</c:v>
                </c:pt>
                <c:pt idx="958">
                  <c:v>87.315172189999998</c:v>
                </c:pt>
                <c:pt idx="959">
                  <c:v>75.464671659999993</c:v>
                </c:pt>
                <c:pt idx="960">
                  <c:v>89.149407120000006</c:v>
                </c:pt>
                <c:pt idx="961">
                  <c:v>83.28839103</c:v>
                </c:pt>
                <c:pt idx="962">
                  <c:v>84.953877019999993</c:v>
                </c:pt>
                <c:pt idx="963">
                  <c:v>80.867474680000001</c:v>
                </c:pt>
                <c:pt idx="964">
                  <c:v>100.87775430000001</c:v>
                </c:pt>
                <c:pt idx="965">
                  <c:v>86.449152609999999</c:v>
                </c:pt>
                <c:pt idx="966">
                  <c:v>92.579858540000004</c:v>
                </c:pt>
                <c:pt idx="967">
                  <c:v>87.17867966</c:v>
                </c:pt>
                <c:pt idx="968">
                  <c:v>81.378528799999998</c:v>
                </c:pt>
                <c:pt idx="969">
                  <c:v>87.436925400000007</c:v>
                </c:pt>
                <c:pt idx="970">
                  <c:v>76.992829499999999</c:v>
                </c:pt>
                <c:pt idx="971">
                  <c:v>87.459995410000005</c:v>
                </c:pt>
                <c:pt idx="972">
                  <c:v>84.245277529999996</c:v>
                </c:pt>
                <c:pt idx="973">
                  <c:v>85.544771490000002</c:v>
                </c:pt>
                <c:pt idx="974">
                  <c:v>81.501832550000003</c:v>
                </c:pt>
                <c:pt idx="975">
                  <c:v>73.706469440000006</c:v>
                </c:pt>
                <c:pt idx="976">
                  <c:v>83.181415619999996</c:v>
                </c:pt>
                <c:pt idx="977">
                  <c:v>100.44608959999999</c:v>
                </c:pt>
                <c:pt idx="978">
                  <c:v>85.678931439999999</c:v>
                </c:pt>
                <c:pt idx="979">
                  <c:v>87.009339330000003</c:v>
                </c:pt>
                <c:pt idx="980">
                  <c:v>97.18731056</c:v>
                </c:pt>
                <c:pt idx="981">
                  <c:v>82.727389070000001</c:v>
                </c:pt>
                <c:pt idx="982">
                  <c:v>74.361817400000007</c:v>
                </c:pt>
                <c:pt idx="983">
                  <c:v>90.020878420000003</c:v>
                </c:pt>
                <c:pt idx="984">
                  <c:v>85.00091175</c:v>
                </c:pt>
                <c:pt idx="985">
                  <c:v>79.808318459999995</c:v>
                </c:pt>
                <c:pt idx="986">
                  <c:v>85.559204289999997</c:v>
                </c:pt>
                <c:pt idx="987">
                  <c:v>91.072061610000006</c:v>
                </c:pt>
                <c:pt idx="988">
                  <c:v>95.225967240000003</c:v>
                </c:pt>
                <c:pt idx="989">
                  <c:v>91.563286959999999</c:v>
                </c:pt>
                <c:pt idx="990">
                  <c:v>82.914278969999998</c:v>
                </c:pt>
                <c:pt idx="991">
                  <c:v>93.514083679999999</c:v>
                </c:pt>
                <c:pt idx="992">
                  <c:v>77.962016919999996</c:v>
                </c:pt>
                <c:pt idx="993">
                  <c:v>77.709933129999996</c:v>
                </c:pt>
                <c:pt idx="994">
                  <c:v>115.9793172</c:v>
                </c:pt>
                <c:pt idx="995">
                  <c:v>81.109867480000005</c:v>
                </c:pt>
                <c:pt idx="996">
                  <c:v>84.530816450000003</c:v>
                </c:pt>
                <c:pt idx="997">
                  <c:v>100.17385520000001</c:v>
                </c:pt>
                <c:pt idx="998">
                  <c:v>91.687798709999996</c:v>
                </c:pt>
                <c:pt idx="999">
                  <c:v>87.580290390000002</c:v>
                </c:pt>
                <c:pt idx="1000">
                  <c:v>71.344618400000002</c:v>
                </c:pt>
                <c:pt idx="1001">
                  <c:v>81.989713980000005</c:v>
                </c:pt>
                <c:pt idx="1002">
                  <c:v>93.673638179999998</c:v>
                </c:pt>
                <c:pt idx="1003">
                  <c:v>81.648623009999994</c:v>
                </c:pt>
                <c:pt idx="1004">
                  <c:v>87.989509479999995</c:v>
                </c:pt>
                <c:pt idx="1005">
                  <c:v>92.363842959999999</c:v>
                </c:pt>
                <c:pt idx="1006">
                  <c:v>96.039268809999996</c:v>
                </c:pt>
                <c:pt idx="1007">
                  <c:v>91.217260749999994</c:v>
                </c:pt>
                <c:pt idx="1008">
                  <c:v>96.254054719999999</c:v>
                </c:pt>
                <c:pt idx="1009">
                  <c:v>76.162963329999997</c:v>
                </c:pt>
                <c:pt idx="1010">
                  <c:v>93.932859120000003</c:v>
                </c:pt>
                <c:pt idx="1011">
                  <c:v>84.296726520000007</c:v>
                </c:pt>
                <c:pt idx="1012">
                  <c:v>78.402100279999999</c:v>
                </c:pt>
                <c:pt idx="1013">
                  <c:v>83.789025080000002</c:v>
                </c:pt>
                <c:pt idx="1014">
                  <c:v>82.721444599999998</c:v>
                </c:pt>
                <c:pt idx="1015">
                  <c:v>85.416541879999997</c:v>
                </c:pt>
                <c:pt idx="1016">
                  <c:v>76.510952009999997</c:v>
                </c:pt>
                <c:pt idx="1017">
                  <c:v>78.693040749999994</c:v>
                </c:pt>
                <c:pt idx="1018">
                  <c:v>80.765382950000003</c:v>
                </c:pt>
                <c:pt idx="1019">
                  <c:v>78.951423129999995</c:v>
                </c:pt>
                <c:pt idx="1020">
                  <c:v>87.119778859999997</c:v>
                </c:pt>
                <c:pt idx="1021">
                  <c:v>86.716429309999995</c:v>
                </c:pt>
                <c:pt idx="1022">
                  <c:v>85.999210770000005</c:v>
                </c:pt>
                <c:pt idx="1023">
                  <c:v>95.355698079999996</c:v>
                </c:pt>
                <c:pt idx="1024">
                  <c:v>72.292098620000004</c:v>
                </c:pt>
                <c:pt idx="1025">
                  <c:v>86.125748869999995</c:v>
                </c:pt>
                <c:pt idx="1026">
                  <c:v>79.913416190000007</c:v>
                </c:pt>
                <c:pt idx="1027">
                  <c:v>80.415245839999997</c:v>
                </c:pt>
                <c:pt idx="1028">
                  <c:v>77.257584530000003</c:v>
                </c:pt>
                <c:pt idx="1029">
                  <c:v>75.266029880000005</c:v>
                </c:pt>
                <c:pt idx="1030">
                  <c:v>105.34703380000001</c:v>
                </c:pt>
                <c:pt idx="1031">
                  <c:v>93.840652019999993</c:v>
                </c:pt>
                <c:pt idx="1032">
                  <c:v>90.880081970000006</c:v>
                </c:pt>
                <c:pt idx="1033">
                  <c:v>74.052478210000004</c:v>
                </c:pt>
                <c:pt idx="1034">
                  <c:v>85.689576279999997</c:v>
                </c:pt>
                <c:pt idx="1035">
                  <c:v>94.139445649999999</c:v>
                </c:pt>
                <c:pt idx="1036">
                  <c:v>78.678460490000006</c:v>
                </c:pt>
                <c:pt idx="1037">
                  <c:v>86.117519239999993</c:v>
                </c:pt>
                <c:pt idx="1038">
                  <c:v>77.061118149999999</c:v>
                </c:pt>
                <c:pt idx="1039">
                  <c:v>72.931993439999999</c:v>
                </c:pt>
                <c:pt idx="1040">
                  <c:v>95.711350289999999</c:v>
                </c:pt>
                <c:pt idx="1041">
                  <c:v>87.932145849999998</c:v>
                </c:pt>
                <c:pt idx="1042">
                  <c:v>98.581532210000006</c:v>
                </c:pt>
                <c:pt idx="1043">
                  <c:v>80.168680739999999</c:v>
                </c:pt>
                <c:pt idx="1044">
                  <c:v>92.222970239999995</c:v>
                </c:pt>
                <c:pt idx="1045">
                  <c:v>75.094861690000002</c:v>
                </c:pt>
                <c:pt idx="1046">
                  <c:v>96.042409710000001</c:v>
                </c:pt>
                <c:pt idx="1047">
                  <c:v>91.400517480000005</c:v>
                </c:pt>
                <c:pt idx="1048">
                  <c:v>91.028729339999998</c:v>
                </c:pt>
                <c:pt idx="1049">
                  <c:v>85.970619439999993</c:v>
                </c:pt>
                <c:pt idx="1050">
                  <c:v>93.666631960000004</c:v>
                </c:pt>
                <c:pt idx="1051">
                  <c:v>78.607367330000002</c:v>
                </c:pt>
                <c:pt idx="1052">
                  <c:v>100.29918549999999</c:v>
                </c:pt>
                <c:pt idx="1053">
                  <c:v>77.033281650000006</c:v>
                </c:pt>
                <c:pt idx="1054">
                  <c:v>99.693445370000006</c:v>
                </c:pt>
                <c:pt idx="1055">
                  <c:v>82.956509980000007</c:v>
                </c:pt>
                <c:pt idx="1056">
                  <c:v>89.84697061</c:v>
                </c:pt>
                <c:pt idx="1057">
                  <c:v>98.256091060000003</c:v>
                </c:pt>
                <c:pt idx="1058">
                  <c:v>92.196372879999998</c:v>
                </c:pt>
                <c:pt idx="1059">
                  <c:v>84.026546620000005</c:v>
                </c:pt>
                <c:pt idx="1060">
                  <c:v>67.252149090000003</c:v>
                </c:pt>
                <c:pt idx="1061">
                  <c:v>87.228928920000001</c:v>
                </c:pt>
                <c:pt idx="1062">
                  <c:v>93.677168850000001</c:v>
                </c:pt>
                <c:pt idx="1063">
                  <c:v>82.458221519999995</c:v>
                </c:pt>
                <c:pt idx="1064">
                  <c:v>96.492038730000004</c:v>
                </c:pt>
                <c:pt idx="1065">
                  <c:v>88.885455030000003</c:v>
                </c:pt>
                <c:pt idx="1066">
                  <c:v>70.365257279999994</c:v>
                </c:pt>
                <c:pt idx="1067">
                  <c:v>94.123233319999997</c:v>
                </c:pt>
                <c:pt idx="1068">
                  <c:v>82.525701159999997</c:v>
                </c:pt>
                <c:pt idx="1069">
                  <c:v>74.442172069999998</c:v>
                </c:pt>
                <c:pt idx="1070">
                  <c:v>84.056907659999993</c:v>
                </c:pt>
                <c:pt idx="1071">
                  <c:v>80.818922330000007</c:v>
                </c:pt>
                <c:pt idx="1072">
                  <c:v>80.926795069999997</c:v>
                </c:pt>
                <c:pt idx="1073">
                  <c:v>73.494484659999998</c:v>
                </c:pt>
                <c:pt idx="1074">
                  <c:v>98.622546760000006</c:v>
                </c:pt>
                <c:pt idx="1075">
                  <c:v>86.094775949999999</c:v>
                </c:pt>
                <c:pt idx="1076">
                  <c:v>89.455850229999996</c:v>
                </c:pt>
                <c:pt idx="1077">
                  <c:v>80.913016709999994</c:v>
                </c:pt>
                <c:pt idx="1078">
                  <c:v>80.759930049999994</c:v>
                </c:pt>
                <c:pt idx="1079">
                  <c:v>83.906628080000004</c:v>
                </c:pt>
                <c:pt idx="1080">
                  <c:v>69.674830630000002</c:v>
                </c:pt>
                <c:pt idx="1081">
                  <c:v>100.6509848</c:v>
                </c:pt>
                <c:pt idx="1082">
                  <c:v>79.634579959999996</c:v>
                </c:pt>
                <c:pt idx="1083">
                  <c:v>90.187296989999993</c:v>
                </c:pt>
                <c:pt idx="1084">
                  <c:v>85.855677170000007</c:v>
                </c:pt>
                <c:pt idx="1085">
                  <c:v>75.421911410000007</c:v>
                </c:pt>
                <c:pt idx="1086">
                  <c:v>91.860752199999993</c:v>
                </c:pt>
                <c:pt idx="1087">
                  <c:v>99.914479290000003</c:v>
                </c:pt>
                <c:pt idx="1088">
                  <c:v>96.767771679999996</c:v>
                </c:pt>
                <c:pt idx="1089">
                  <c:v>77.714483659999999</c:v>
                </c:pt>
                <c:pt idx="1090">
                  <c:v>86.893830149999999</c:v>
                </c:pt>
                <c:pt idx="1091">
                  <c:v>91.036699440000007</c:v>
                </c:pt>
                <c:pt idx="1092">
                  <c:v>94.689923719999996</c:v>
                </c:pt>
                <c:pt idx="1093">
                  <c:v>78.369431590000005</c:v>
                </c:pt>
                <c:pt idx="1094">
                  <c:v>85.655989050000002</c:v>
                </c:pt>
                <c:pt idx="1095">
                  <c:v>85.081836179999996</c:v>
                </c:pt>
                <c:pt idx="1096">
                  <c:v>101.80439680000001</c:v>
                </c:pt>
                <c:pt idx="1097">
                  <c:v>77.235943779999999</c:v>
                </c:pt>
                <c:pt idx="1098">
                  <c:v>89.485284890000003</c:v>
                </c:pt>
                <c:pt idx="1099">
                  <c:v>88.615962629999999</c:v>
                </c:pt>
                <c:pt idx="1100">
                  <c:v>90.001333860000003</c:v>
                </c:pt>
                <c:pt idx="1101">
                  <c:v>89.063378760000006</c:v>
                </c:pt>
                <c:pt idx="1102">
                  <c:v>88.612114379999994</c:v>
                </c:pt>
                <c:pt idx="1103">
                  <c:v>97.034435639999998</c:v>
                </c:pt>
                <c:pt idx="1104">
                  <c:v>91.315223079999996</c:v>
                </c:pt>
                <c:pt idx="1105">
                  <c:v>103.1741741</c:v>
                </c:pt>
                <c:pt idx="1106">
                  <c:v>71.227522500000006</c:v>
                </c:pt>
                <c:pt idx="1107">
                  <c:v>87.207936000000004</c:v>
                </c:pt>
                <c:pt idx="1108">
                  <c:v>76.865532900000005</c:v>
                </c:pt>
                <c:pt idx="1109">
                  <c:v>89.647718569999995</c:v>
                </c:pt>
                <c:pt idx="1110">
                  <c:v>97.946567200000004</c:v>
                </c:pt>
                <c:pt idx="1111">
                  <c:v>78.604021040000006</c:v>
                </c:pt>
                <c:pt idx="1112">
                  <c:v>73.937374390000002</c:v>
                </c:pt>
                <c:pt idx="1113">
                  <c:v>94.623728799999995</c:v>
                </c:pt>
                <c:pt idx="1114">
                  <c:v>91.643476390000004</c:v>
                </c:pt>
                <c:pt idx="1115">
                  <c:v>104.2085677</c:v>
                </c:pt>
                <c:pt idx="1116">
                  <c:v>91.901946120000005</c:v>
                </c:pt>
                <c:pt idx="1117">
                  <c:v>102.97552039999999</c:v>
                </c:pt>
                <c:pt idx="1118">
                  <c:v>75.497522119999999</c:v>
                </c:pt>
                <c:pt idx="1119">
                  <c:v>84.869496190000007</c:v>
                </c:pt>
                <c:pt idx="1120">
                  <c:v>82.123621920000005</c:v>
                </c:pt>
                <c:pt idx="1121">
                  <c:v>79.538313650000006</c:v>
                </c:pt>
                <c:pt idx="1122">
                  <c:v>89.687521029999999</c:v>
                </c:pt>
                <c:pt idx="1123">
                  <c:v>75.505395140000005</c:v>
                </c:pt>
                <c:pt idx="1124">
                  <c:v>75.496480669999997</c:v>
                </c:pt>
                <c:pt idx="1125">
                  <c:v>84.939044769999995</c:v>
                </c:pt>
                <c:pt idx="1126">
                  <c:v>84.397836900000001</c:v>
                </c:pt>
                <c:pt idx="1127">
                  <c:v>93.010257580000001</c:v>
                </c:pt>
                <c:pt idx="1128">
                  <c:v>85.939066010000005</c:v>
                </c:pt>
                <c:pt idx="1129">
                  <c:v>95.319778830000004</c:v>
                </c:pt>
                <c:pt idx="1130">
                  <c:v>84.460647410000007</c:v>
                </c:pt>
                <c:pt idx="1131">
                  <c:v>93.66321585</c:v>
                </c:pt>
                <c:pt idx="1132">
                  <c:v>85.825796120000007</c:v>
                </c:pt>
                <c:pt idx="1133">
                  <c:v>76.548857010000006</c:v>
                </c:pt>
                <c:pt idx="1134">
                  <c:v>65.394650940000005</c:v>
                </c:pt>
                <c:pt idx="1135">
                  <c:v>85.084199600000005</c:v>
                </c:pt>
                <c:pt idx="1136">
                  <c:v>87.831453089999997</c:v>
                </c:pt>
                <c:pt idx="1137">
                  <c:v>84.072749650000006</c:v>
                </c:pt>
                <c:pt idx="1138">
                  <c:v>85.386472859999998</c:v>
                </c:pt>
                <c:pt idx="1139">
                  <c:v>75.373920190000007</c:v>
                </c:pt>
                <c:pt idx="1140">
                  <c:v>91.787842710000007</c:v>
                </c:pt>
                <c:pt idx="1141">
                  <c:v>86.883113609999995</c:v>
                </c:pt>
                <c:pt idx="1142">
                  <c:v>73.490108370000002</c:v>
                </c:pt>
                <c:pt idx="1143">
                  <c:v>79.813133280000002</c:v>
                </c:pt>
                <c:pt idx="1144">
                  <c:v>87.709814109999996</c:v>
                </c:pt>
                <c:pt idx="1145">
                  <c:v>87.403332680000005</c:v>
                </c:pt>
                <c:pt idx="1146">
                  <c:v>84.448612690000004</c:v>
                </c:pt>
                <c:pt idx="1147">
                  <c:v>89.817737199999996</c:v>
                </c:pt>
                <c:pt idx="1148">
                  <c:v>76.08006159</c:v>
                </c:pt>
                <c:pt idx="1149">
                  <c:v>90.723007080000002</c:v>
                </c:pt>
                <c:pt idx="1150">
                  <c:v>90.710063120000001</c:v>
                </c:pt>
                <c:pt idx="1151">
                  <c:v>98.529163870000005</c:v>
                </c:pt>
                <c:pt idx="1152">
                  <c:v>88.133950400000003</c:v>
                </c:pt>
                <c:pt idx="1153">
                  <c:v>86.415405739999997</c:v>
                </c:pt>
                <c:pt idx="1154">
                  <c:v>107.4017576</c:v>
                </c:pt>
                <c:pt idx="1155">
                  <c:v>82.195968379999997</c:v>
                </c:pt>
                <c:pt idx="1156">
                  <c:v>68.784098589999999</c:v>
                </c:pt>
                <c:pt idx="1157">
                  <c:v>77.435272670000003</c:v>
                </c:pt>
                <c:pt idx="1158">
                  <c:v>89.533920010000003</c:v>
                </c:pt>
                <c:pt idx="1159">
                  <c:v>90.848358070000003</c:v>
                </c:pt>
                <c:pt idx="1160">
                  <c:v>71.864941590000001</c:v>
                </c:pt>
                <c:pt idx="1161">
                  <c:v>84.560071120000003</c:v>
                </c:pt>
                <c:pt idx="1162">
                  <c:v>75.592986100000005</c:v>
                </c:pt>
                <c:pt idx="1163">
                  <c:v>92.875583800000001</c:v>
                </c:pt>
                <c:pt idx="1164">
                  <c:v>79.187648899999999</c:v>
                </c:pt>
                <c:pt idx="1165">
                  <c:v>81.004104359999999</c:v>
                </c:pt>
                <c:pt idx="1166">
                  <c:v>84.085829540000006</c:v>
                </c:pt>
                <c:pt idx="1167">
                  <c:v>88.324909849999997</c:v>
                </c:pt>
                <c:pt idx="1168">
                  <c:v>72.395752619999996</c:v>
                </c:pt>
                <c:pt idx="1169">
                  <c:v>73.792850909999999</c:v>
                </c:pt>
                <c:pt idx="1170">
                  <c:v>81.708938130000007</c:v>
                </c:pt>
                <c:pt idx="1171">
                  <c:v>77.983184800000004</c:v>
                </c:pt>
                <c:pt idx="1172">
                  <c:v>87.045255530000006</c:v>
                </c:pt>
                <c:pt idx="1173">
                  <c:v>99.569123700000006</c:v>
                </c:pt>
                <c:pt idx="1174">
                  <c:v>79.972224769999997</c:v>
                </c:pt>
                <c:pt idx="1175">
                  <c:v>97.723402930000006</c:v>
                </c:pt>
                <c:pt idx="1176">
                  <c:v>88.051662280000002</c:v>
                </c:pt>
                <c:pt idx="1177">
                  <c:v>75.802235179999997</c:v>
                </c:pt>
                <c:pt idx="1178">
                  <c:v>75.332427039999999</c:v>
                </c:pt>
                <c:pt idx="1179">
                  <c:v>98.259007409999995</c:v>
                </c:pt>
                <c:pt idx="1180">
                  <c:v>77.689020859999999</c:v>
                </c:pt>
                <c:pt idx="1181">
                  <c:v>92.755840289999995</c:v>
                </c:pt>
                <c:pt idx="1182">
                  <c:v>95.128924330000004</c:v>
                </c:pt>
                <c:pt idx="1183">
                  <c:v>85.069772380000003</c:v>
                </c:pt>
                <c:pt idx="1184">
                  <c:v>73.734753659999996</c:v>
                </c:pt>
                <c:pt idx="1185">
                  <c:v>83.593631090000002</c:v>
                </c:pt>
                <c:pt idx="1186">
                  <c:v>86.801077300000003</c:v>
                </c:pt>
                <c:pt idx="1187">
                  <c:v>70.76514908</c:v>
                </c:pt>
                <c:pt idx="1188">
                  <c:v>82.203562579999996</c:v>
                </c:pt>
                <c:pt idx="1189">
                  <c:v>91.565774570000002</c:v>
                </c:pt>
                <c:pt idx="1190">
                  <c:v>77.188463440000007</c:v>
                </c:pt>
                <c:pt idx="1191">
                  <c:v>87.110174509999993</c:v>
                </c:pt>
                <c:pt idx="1192">
                  <c:v>80.982270029999995</c:v>
                </c:pt>
                <c:pt idx="1193">
                  <c:v>84.289683769999996</c:v>
                </c:pt>
                <c:pt idx="1194">
                  <c:v>81.948724029999994</c:v>
                </c:pt>
                <c:pt idx="1195">
                  <c:v>80.717776950000001</c:v>
                </c:pt>
                <c:pt idx="1196">
                  <c:v>85.085525509999997</c:v>
                </c:pt>
                <c:pt idx="1197">
                  <c:v>89.648940600000003</c:v>
                </c:pt>
                <c:pt idx="1198">
                  <c:v>88.506062999999997</c:v>
                </c:pt>
                <c:pt idx="1199">
                  <c:v>82.983032120000004</c:v>
                </c:pt>
                <c:pt idx="1200">
                  <c:v>71.221568259999998</c:v>
                </c:pt>
                <c:pt idx="1201">
                  <c:v>78.251664500000004</c:v>
                </c:pt>
                <c:pt idx="1202">
                  <c:v>68.061848280000007</c:v>
                </c:pt>
                <c:pt idx="1203">
                  <c:v>92.151596339999998</c:v>
                </c:pt>
                <c:pt idx="1204">
                  <c:v>74.533350569999996</c:v>
                </c:pt>
                <c:pt idx="1205">
                  <c:v>84.453769190000003</c:v>
                </c:pt>
                <c:pt idx="1206">
                  <c:v>71.837218849999999</c:v>
                </c:pt>
                <c:pt idx="1207">
                  <c:v>101.5254595</c:v>
                </c:pt>
                <c:pt idx="1208">
                  <c:v>86.21785946</c:v>
                </c:pt>
                <c:pt idx="1209">
                  <c:v>71.700222019999998</c:v>
                </c:pt>
                <c:pt idx="1210">
                  <c:v>77.557887460000003</c:v>
                </c:pt>
                <c:pt idx="1211">
                  <c:v>70.608060899999998</c:v>
                </c:pt>
                <c:pt idx="1212">
                  <c:v>86.8746455</c:v>
                </c:pt>
                <c:pt idx="1213">
                  <c:v>103.861068</c:v>
                </c:pt>
                <c:pt idx="1214">
                  <c:v>74.800841469999995</c:v>
                </c:pt>
                <c:pt idx="1215">
                  <c:v>80.815758209999998</c:v>
                </c:pt>
                <c:pt idx="1216">
                  <c:v>90.489034759999996</c:v>
                </c:pt>
                <c:pt idx="1217">
                  <c:v>95.782406309999999</c:v>
                </c:pt>
                <c:pt idx="1218">
                  <c:v>92.088829509999997</c:v>
                </c:pt>
                <c:pt idx="1219">
                  <c:v>84.077418309999999</c:v>
                </c:pt>
                <c:pt idx="1220">
                  <c:v>67.694254459999996</c:v>
                </c:pt>
                <c:pt idx="1221">
                  <c:v>97.186297999999994</c:v>
                </c:pt>
                <c:pt idx="1222">
                  <c:v>72.743791290000004</c:v>
                </c:pt>
                <c:pt idx="1223">
                  <c:v>81.856948369999998</c:v>
                </c:pt>
                <c:pt idx="1224">
                  <c:v>89.370859229999994</c:v>
                </c:pt>
                <c:pt idx="1225">
                  <c:v>84.46377056</c:v>
                </c:pt>
                <c:pt idx="1226">
                  <c:v>75.111294920000006</c:v>
                </c:pt>
                <c:pt idx="1227">
                  <c:v>91.309745849999999</c:v>
                </c:pt>
                <c:pt idx="1228">
                  <c:v>91.323122909999995</c:v>
                </c:pt>
                <c:pt idx="1229">
                  <c:v>86.513961899999998</c:v>
                </c:pt>
                <c:pt idx="1230">
                  <c:v>87.583959820000004</c:v>
                </c:pt>
                <c:pt idx="1231">
                  <c:v>96.757215079999995</c:v>
                </c:pt>
                <c:pt idx="1232">
                  <c:v>95.236356520000001</c:v>
                </c:pt>
                <c:pt idx="1233">
                  <c:v>82.197253630000006</c:v>
                </c:pt>
                <c:pt idx="1234">
                  <c:v>77.404753290000002</c:v>
                </c:pt>
                <c:pt idx="1235">
                  <c:v>104.1059424</c:v>
                </c:pt>
                <c:pt idx="1236">
                  <c:v>90.601173450000005</c:v>
                </c:pt>
                <c:pt idx="1237">
                  <c:v>91.358386539999998</c:v>
                </c:pt>
                <c:pt idx="1238">
                  <c:v>60.847937160000001</c:v>
                </c:pt>
                <c:pt idx="1239">
                  <c:v>86.012964980000007</c:v>
                </c:pt>
                <c:pt idx="1240">
                  <c:v>87.592673270000006</c:v>
                </c:pt>
                <c:pt idx="1241">
                  <c:v>84.12765417</c:v>
                </c:pt>
                <c:pt idx="1242">
                  <c:v>93.847116130000003</c:v>
                </c:pt>
                <c:pt idx="1243">
                  <c:v>79.410882779999994</c:v>
                </c:pt>
                <c:pt idx="1244">
                  <c:v>80.084454730000004</c:v>
                </c:pt>
                <c:pt idx="1245">
                  <c:v>94.973637159999996</c:v>
                </c:pt>
                <c:pt idx="1246">
                  <c:v>93.307447499999995</c:v>
                </c:pt>
                <c:pt idx="1247">
                  <c:v>70.23470331</c:v>
                </c:pt>
                <c:pt idx="1248">
                  <c:v>89.107106180000002</c:v>
                </c:pt>
                <c:pt idx="1249">
                  <c:v>79.916941890000004</c:v>
                </c:pt>
                <c:pt idx="1250">
                  <c:v>90.155549780000001</c:v>
                </c:pt>
                <c:pt idx="1251">
                  <c:v>68.122022470000005</c:v>
                </c:pt>
                <c:pt idx="1252">
                  <c:v>81.298030879999999</c:v>
                </c:pt>
                <c:pt idx="1253">
                  <c:v>84.844794570000005</c:v>
                </c:pt>
                <c:pt idx="1254">
                  <c:v>64.679074580000005</c:v>
                </c:pt>
                <c:pt idx="1255">
                  <c:v>74.222890359999994</c:v>
                </c:pt>
                <c:pt idx="1256">
                  <c:v>84.109121090000002</c:v>
                </c:pt>
                <c:pt idx="1257">
                  <c:v>76.595154679999993</c:v>
                </c:pt>
                <c:pt idx="1258">
                  <c:v>74.962795080000006</c:v>
                </c:pt>
                <c:pt idx="1259">
                  <c:v>74.615847079999995</c:v>
                </c:pt>
                <c:pt idx="1260">
                  <c:v>84.413024809999996</c:v>
                </c:pt>
                <c:pt idx="1261">
                  <c:v>75.069388309999994</c:v>
                </c:pt>
                <c:pt idx="1262">
                  <c:v>87.975584060000003</c:v>
                </c:pt>
                <c:pt idx="1263">
                  <c:v>87.774256300000005</c:v>
                </c:pt>
                <c:pt idx="1264">
                  <c:v>92.732139959999998</c:v>
                </c:pt>
                <c:pt idx="1265">
                  <c:v>100.31616459999999</c:v>
                </c:pt>
                <c:pt idx="1266">
                  <c:v>78.632862040000006</c:v>
                </c:pt>
                <c:pt idx="1267">
                  <c:v>77.69712328</c:v>
                </c:pt>
                <c:pt idx="1268">
                  <c:v>77.145914250000004</c:v>
                </c:pt>
                <c:pt idx="1269">
                  <c:v>92.794688489999999</c:v>
                </c:pt>
                <c:pt idx="1270">
                  <c:v>86.359554349999996</c:v>
                </c:pt>
                <c:pt idx="1271">
                  <c:v>81.045822329999993</c:v>
                </c:pt>
                <c:pt idx="1272">
                  <c:v>86.140107139999998</c:v>
                </c:pt>
                <c:pt idx="1273">
                  <c:v>90.525192149999995</c:v>
                </c:pt>
                <c:pt idx="1274">
                  <c:v>84.330020000000005</c:v>
                </c:pt>
                <c:pt idx="1275">
                  <c:v>75.012243670000004</c:v>
                </c:pt>
                <c:pt idx="1276">
                  <c:v>80.500460880000006</c:v>
                </c:pt>
                <c:pt idx="1277">
                  <c:v>85.803999180000005</c:v>
                </c:pt>
                <c:pt idx="1278">
                  <c:v>93.633067999999994</c:v>
                </c:pt>
                <c:pt idx="1279">
                  <c:v>90.573121229999998</c:v>
                </c:pt>
                <c:pt idx="1280">
                  <c:v>102.6141677</c:v>
                </c:pt>
                <c:pt idx="1281">
                  <c:v>79.124961830000004</c:v>
                </c:pt>
                <c:pt idx="1282">
                  <c:v>97.655407100000005</c:v>
                </c:pt>
                <c:pt idx="1283">
                  <c:v>79.576049699999999</c:v>
                </c:pt>
                <c:pt idx="1284">
                  <c:v>76.238790530000003</c:v>
                </c:pt>
                <c:pt idx="1285">
                  <c:v>84.156628380000001</c:v>
                </c:pt>
                <c:pt idx="1286">
                  <c:v>81.585235740000002</c:v>
                </c:pt>
                <c:pt idx="1287">
                  <c:v>86.008960110000004</c:v>
                </c:pt>
                <c:pt idx="1288">
                  <c:v>82.671502689999997</c:v>
                </c:pt>
                <c:pt idx="1289">
                  <c:v>82.332392940000005</c:v>
                </c:pt>
                <c:pt idx="1290">
                  <c:v>88.270845370000004</c:v>
                </c:pt>
                <c:pt idx="1291">
                  <c:v>79.112506629999999</c:v>
                </c:pt>
                <c:pt idx="1292">
                  <c:v>82.056414820000001</c:v>
                </c:pt>
                <c:pt idx="1293">
                  <c:v>74.019877100000002</c:v>
                </c:pt>
                <c:pt idx="1294">
                  <c:v>80.61227907</c:v>
                </c:pt>
                <c:pt idx="1295">
                  <c:v>82.303422429999998</c:v>
                </c:pt>
                <c:pt idx="1296">
                  <c:v>80.698409850000004</c:v>
                </c:pt>
                <c:pt idx="1297">
                  <c:v>86.651230870000006</c:v>
                </c:pt>
                <c:pt idx="1298">
                  <c:v>80.353410620000005</c:v>
                </c:pt>
                <c:pt idx="1299">
                  <c:v>72.48965896</c:v>
                </c:pt>
                <c:pt idx="1300">
                  <c:v>85.341131309999994</c:v>
                </c:pt>
                <c:pt idx="1301">
                  <c:v>94.694087370000005</c:v>
                </c:pt>
                <c:pt idx="1302">
                  <c:v>87.14015766</c:v>
                </c:pt>
                <c:pt idx="1303">
                  <c:v>99.909031299999995</c:v>
                </c:pt>
                <c:pt idx="1304">
                  <c:v>84.555420549999994</c:v>
                </c:pt>
                <c:pt idx="1305">
                  <c:v>89.445869200000004</c:v>
                </c:pt>
                <c:pt idx="1306">
                  <c:v>63.591767400000002</c:v>
                </c:pt>
                <c:pt idx="1307">
                  <c:v>81.748137130000003</c:v>
                </c:pt>
                <c:pt idx="1308">
                  <c:v>79.835428949999994</c:v>
                </c:pt>
                <c:pt idx="1309">
                  <c:v>76.125783040000002</c:v>
                </c:pt>
                <c:pt idx="1310">
                  <c:v>69.413782879999999</c:v>
                </c:pt>
                <c:pt idx="1311">
                  <c:v>73.855184109999996</c:v>
                </c:pt>
                <c:pt idx="1312">
                  <c:v>74.226473490000004</c:v>
                </c:pt>
                <c:pt idx="1313">
                  <c:v>86.371402689999996</c:v>
                </c:pt>
                <c:pt idx="1314">
                  <c:v>86.92488041</c:v>
                </c:pt>
                <c:pt idx="1315">
                  <c:v>79.473837979999999</c:v>
                </c:pt>
                <c:pt idx="1316">
                  <c:v>83.479062819999996</c:v>
                </c:pt>
                <c:pt idx="1317">
                  <c:v>103.1207687</c:v>
                </c:pt>
                <c:pt idx="1318">
                  <c:v>89.987097410000004</c:v>
                </c:pt>
                <c:pt idx="1319">
                  <c:v>87.931879749999993</c:v>
                </c:pt>
                <c:pt idx="1320">
                  <c:v>80.242509499999997</c:v>
                </c:pt>
                <c:pt idx="1321">
                  <c:v>84.073972530000006</c:v>
                </c:pt>
                <c:pt idx="1322">
                  <c:v>87.385226700000004</c:v>
                </c:pt>
                <c:pt idx="1323">
                  <c:v>94.028864760000005</c:v>
                </c:pt>
                <c:pt idx="1324">
                  <c:v>81.267750149999998</c:v>
                </c:pt>
                <c:pt idx="1325">
                  <c:v>102.740105</c:v>
                </c:pt>
                <c:pt idx="1326">
                  <c:v>84.472092709999998</c:v>
                </c:pt>
                <c:pt idx="1327">
                  <c:v>91.961993800000002</c:v>
                </c:pt>
                <c:pt idx="1328">
                  <c:v>105.91546080000001</c:v>
                </c:pt>
                <c:pt idx="1329">
                  <c:v>87.140993730000005</c:v>
                </c:pt>
                <c:pt idx="1330">
                  <c:v>88.443301919999996</c:v>
                </c:pt>
                <c:pt idx="1331">
                  <c:v>88.965505460000003</c:v>
                </c:pt>
                <c:pt idx="1332">
                  <c:v>71.489698849999996</c:v>
                </c:pt>
                <c:pt idx="1333">
                  <c:v>83.852338560000007</c:v>
                </c:pt>
                <c:pt idx="1334">
                  <c:v>81.352714779999999</c:v>
                </c:pt>
                <c:pt idx="1335">
                  <c:v>71.854669650000005</c:v>
                </c:pt>
                <c:pt idx="1336">
                  <c:v>82.757591759999997</c:v>
                </c:pt>
                <c:pt idx="1337">
                  <c:v>93.884571120000004</c:v>
                </c:pt>
                <c:pt idx="1338">
                  <c:v>73.281249590000002</c:v>
                </c:pt>
                <c:pt idx="1339">
                  <c:v>68.182338549999997</c:v>
                </c:pt>
                <c:pt idx="1340">
                  <c:v>72.566698009999996</c:v>
                </c:pt>
                <c:pt idx="1341">
                  <c:v>101.35513</c:v>
                </c:pt>
                <c:pt idx="1342">
                  <c:v>82.766051110000006</c:v>
                </c:pt>
                <c:pt idx="1343">
                  <c:v>81.294104759999996</c:v>
                </c:pt>
                <c:pt idx="1344">
                  <c:v>81.245531760000006</c:v>
                </c:pt>
                <c:pt idx="1345">
                  <c:v>95.584921510000001</c:v>
                </c:pt>
                <c:pt idx="1346">
                  <c:v>90.860381390000001</c:v>
                </c:pt>
                <c:pt idx="1347">
                  <c:v>84.041354720000001</c:v>
                </c:pt>
                <c:pt idx="1348">
                  <c:v>97.542187659999996</c:v>
                </c:pt>
                <c:pt idx="1349">
                  <c:v>88.056882040000005</c:v>
                </c:pt>
                <c:pt idx="1350">
                  <c:v>93.988553589999995</c:v>
                </c:pt>
                <c:pt idx="1351">
                  <c:v>76.704022809999998</c:v>
                </c:pt>
                <c:pt idx="1352">
                  <c:v>88.527919839999996</c:v>
                </c:pt>
                <c:pt idx="1353">
                  <c:v>83.180289860000002</c:v>
                </c:pt>
                <c:pt idx="1354">
                  <c:v>90.751985989999994</c:v>
                </c:pt>
                <c:pt idx="1355">
                  <c:v>79.58845968</c:v>
                </c:pt>
                <c:pt idx="1356">
                  <c:v>69.829220030000002</c:v>
                </c:pt>
                <c:pt idx="1357">
                  <c:v>78.248546910000002</c:v>
                </c:pt>
                <c:pt idx="1358">
                  <c:v>94.739961989999998</c:v>
                </c:pt>
                <c:pt idx="1359">
                  <c:v>73.01698021</c:v>
                </c:pt>
                <c:pt idx="1360">
                  <c:v>85.717381219999993</c:v>
                </c:pt>
                <c:pt idx="1361">
                  <c:v>88.030402269999996</c:v>
                </c:pt>
                <c:pt idx="1362">
                  <c:v>76.491475600000001</c:v>
                </c:pt>
                <c:pt idx="1363">
                  <c:v>79.397045439999999</c:v>
                </c:pt>
                <c:pt idx="1364">
                  <c:v>79.865858970000005</c:v>
                </c:pt>
                <c:pt idx="1365">
                  <c:v>76.541271010000003</c:v>
                </c:pt>
                <c:pt idx="1366">
                  <c:v>88.24454532</c:v>
                </c:pt>
                <c:pt idx="1367">
                  <c:v>103.1627798</c:v>
                </c:pt>
                <c:pt idx="1368">
                  <c:v>80.052740650000004</c:v>
                </c:pt>
                <c:pt idx="1369">
                  <c:v>80.402356729999994</c:v>
                </c:pt>
                <c:pt idx="1370">
                  <c:v>80.753645840000004</c:v>
                </c:pt>
                <c:pt idx="1371">
                  <c:v>95.871580050000006</c:v>
                </c:pt>
                <c:pt idx="1372">
                  <c:v>70.637601059999994</c:v>
                </c:pt>
                <c:pt idx="1373">
                  <c:v>87.116822170000006</c:v>
                </c:pt>
                <c:pt idx="1374">
                  <c:v>97.236780359999997</c:v>
                </c:pt>
                <c:pt idx="1375">
                  <c:v>73.969222099999996</c:v>
                </c:pt>
                <c:pt idx="1376">
                  <c:v>71.059024039999997</c:v>
                </c:pt>
                <c:pt idx="1377">
                  <c:v>74.812338350000005</c:v>
                </c:pt>
                <c:pt idx="1378">
                  <c:v>91.585968550000004</c:v>
                </c:pt>
                <c:pt idx="1379">
                  <c:v>89.650483469999998</c:v>
                </c:pt>
                <c:pt idx="1380">
                  <c:v>80.193300280000003</c:v>
                </c:pt>
                <c:pt idx="1381">
                  <c:v>85.286507920000005</c:v>
                </c:pt>
                <c:pt idx="1382">
                  <c:v>82.552059740000004</c:v>
                </c:pt>
                <c:pt idx="1383">
                  <c:v>79.667328620000006</c:v>
                </c:pt>
                <c:pt idx="1384">
                  <c:v>79.861616600000005</c:v>
                </c:pt>
                <c:pt idx="1385">
                  <c:v>93.63995998</c:v>
                </c:pt>
                <c:pt idx="1386">
                  <c:v>89.733360379999993</c:v>
                </c:pt>
                <c:pt idx="1387">
                  <c:v>80.336014239999997</c:v>
                </c:pt>
                <c:pt idx="1388">
                  <c:v>78.96480056</c:v>
                </c:pt>
                <c:pt idx="1389">
                  <c:v>79.682950539999993</c:v>
                </c:pt>
                <c:pt idx="1390">
                  <c:v>81.768890690000006</c:v>
                </c:pt>
                <c:pt idx="1391">
                  <c:v>100.1169065</c:v>
                </c:pt>
                <c:pt idx="1392">
                  <c:v>82.527126339999995</c:v>
                </c:pt>
                <c:pt idx="1393">
                  <c:v>85.109037939999993</c:v>
                </c:pt>
                <c:pt idx="1394">
                  <c:v>85.425387700000002</c:v>
                </c:pt>
                <c:pt idx="1395">
                  <c:v>74.659692629999995</c:v>
                </c:pt>
                <c:pt idx="1396">
                  <c:v>97.994043540000007</c:v>
                </c:pt>
                <c:pt idx="1397">
                  <c:v>95.722269060000002</c:v>
                </c:pt>
                <c:pt idx="1398">
                  <c:v>86.598135959999993</c:v>
                </c:pt>
                <c:pt idx="1399">
                  <c:v>89.934635470000003</c:v>
                </c:pt>
                <c:pt idx="1400">
                  <c:v>85.080731130000004</c:v>
                </c:pt>
                <c:pt idx="1401">
                  <c:v>71.514955439999994</c:v>
                </c:pt>
                <c:pt idx="1402">
                  <c:v>92.722701060000006</c:v>
                </c:pt>
                <c:pt idx="1403">
                  <c:v>63.982321720000002</c:v>
                </c:pt>
                <c:pt idx="1404">
                  <c:v>94.031207300000005</c:v>
                </c:pt>
                <c:pt idx="1405">
                  <c:v>98.880715269999996</c:v>
                </c:pt>
                <c:pt idx="1406">
                  <c:v>76.945369459999995</c:v>
                </c:pt>
                <c:pt idx="1407">
                  <c:v>86.666743699999998</c:v>
                </c:pt>
                <c:pt idx="1408">
                  <c:v>90.477687360000004</c:v>
                </c:pt>
                <c:pt idx="1409">
                  <c:v>91.371042239999994</c:v>
                </c:pt>
                <c:pt idx="1410">
                  <c:v>97.554426179999993</c:v>
                </c:pt>
                <c:pt idx="1411">
                  <c:v>77.981099169999993</c:v>
                </c:pt>
                <c:pt idx="1412">
                  <c:v>73.305464799999996</c:v>
                </c:pt>
                <c:pt idx="1413">
                  <c:v>95.060938719999996</c:v>
                </c:pt>
                <c:pt idx="1414">
                  <c:v>74.151637149999999</c:v>
                </c:pt>
                <c:pt idx="1415">
                  <c:v>80.480604979999995</c:v>
                </c:pt>
                <c:pt idx="1416">
                  <c:v>90.631240669999997</c:v>
                </c:pt>
                <c:pt idx="1417">
                  <c:v>81.537580770000005</c:v>
                </c:pt>
                <c:pt idx="1418">
                  <c:v>80.746222970000005</c:v>
                </c:pt>
                <c:pt idx="1419">
                  <c:v>82.408559069999995</c:v>
                </c:pt>
                <c:pt idx="1420">
                  <c:v>73.936073949999994</c:v>
                </c:pt>
                <c:pt idx="1421">
                  <c:v>80.061393539999997</c:v>
                </c:pt>
                <c:pt idx="1422">
                  <c:v>101.8784917</c:v>
                </c:pt>
                <c:pt idx="1423">
                  <c:v>87.901056629999999</c:v>
                </c:pt>
                <c:pt idx="1424">
                  <c:v>74.391062390000002</c:v>
                </c:pt>
                <c:pt idx="1425">
                  <c:v>86.047394800000006</c:v>
                </c:pt>
                <c:pt idx="1426">
                  <c:v>84.39752919</c:v>
                </c:pt>
                <c:pt idx="1427">
                  <c:v>89.1694095</c:v>
                </c:pt>
                <c:pt idx="1428">
                  <c:v>88.635755509999996</c:v>
                </c:pt>
                <c:pt idx="1429">
                  <c:v>90.196807849999999</c:v>
                </c:pt>
                <c:pt idx="1430">
                  <c:v>91.005835770000004</c:v>
                </c:pt>
                <c:pt idx="1431">
                  <c:v>80.908036789999997</c:v>
                </c:pt>
                <c:pt idx="1432">
                  <c:v>91.717767800000004</c:v>
                </c:pt>
                <c:pt idx="1433">
                  <c:v>83.690074870000004</c:v>
                </c:pt>
                <c:pt idx="1434">
                  <c:v>87.783481190000003</c:v>
                </c:pt>
                <c:pt idx="1435">
                  <c:v>104.3882673</c:v>
                </c:pt>
                <c:pt idx="1436">
                  <c:v>78.412606440000005</c:v>
                </c:pt>
                <c:pt idx="1437">
                  <c:v>77.721059580000002</c:v>
                </c:pt>
                <c:pt idx="1438">
                  <c:v>92.021879510000005</c:v>
                </c:pt>
                <c:pt idx="1439">
                  <c:v>92.695550679999997</c:v>
                </c:pt>
                <c:pt idx="1440">
                  <c:v>76.348831430000004</c:v>
                </c:pt>
                <c:pt idx="1441">
                  <c:v>89.573002009999996</c:v>
                </c:pt>
                <c:pt idx="1442">
                  <c:v>62.493778480000003</c:v>
                </c:pt>
                <c:pt idx="1443">
                  <c:v>90.873897560000003</c:v>
                </c:pt>
                <c:pt idx="1444">
                  <c:v>88.078696230000006</c:v>
                </c:pt>
                <c:pt idx="1445">
                  <c:v>88.178618349999994</c:v>
                </c:pt>
                <c:pt idx="1446">
                  <c:v>94.396025399999999</c:v>
                </c:pt>
                <c:pt idx="1447">
                  <c:v>75.518631589999998</c:v>
                </c:pt>
                <c:pt idx="1448">
                  <c:v>84.032241010000007</c:v>
                </c:pt>
                <c:pt idx="1449">
                  <c:v>89.443002719999996</c:v>
                </c:pt>
                <c:pt idx="1450">
                  <c:v>87.956716290000003</c:v>
                </c:pt>
                <c:pt idx="1451">
                  <c:v>92.20846564</c:v>
                </c:pt>
                <c:pt idx="1452">
                  <c:v>94.223851580000002</c:v>
                </c:pt>
                <c:pt idx="1453">
                  <c:v>89.721758190000003</c:v>
                </c:pt>
                <c:pt idx="1454">
                  <c:v>82.961121969999994</c:v>
                </c:pt>
                <c:pt idx="1455">
                  <c:v>79.12231663</c:v>
                </c:pt>
                <c:pt idx="1456">
                  <c:v>67.810757409999994</c:v>
                </c:pt>
                <c:pt idx="1457">
                  <c:v>97.592932640000001</c:v>
                </c:pt>
                <c:pt idx="1458">
                  <c:v>81.56869811</c:v>
                </c:pt>
                <c:pt idx="1459">
                  <c:v>92.177120130000006</c:v>
                </c:pt>
                <c:pt idx="1460">
                  <c:v>82.906372070000003</c:v>
                </c:pt>
                <c:pt idx="1461">
                  <c:v>98.074217439999998</c:v>
                </c:pt>
                <c:pt idx="1462">
                  <c:v>96.940301860000005</c:v>
                </c:pt>
                <c:pt idx="1463">
                  <c:v>73.460327160000006</c:v>
                </c:pt>
                <c:pt idx="1464">
                  <c:v>96.265895810000004</c:v>
                </c:pt>
                <c:pt idx="1465">
                  <c:v>89.725887290000003</c:v>
                </c:pt>
                <c:pt idx="1466">
                  <c:v>78.001400540000006</c:v>
                </c:pt>
                <c:pt idx="1467">
                  <c:v>92.203747359999994</c:v>
                </c:pt>
                <c:pt idx="1468">
                  <c:v>74.707102980000002</c:v>
                </c:pt>
                <c:pt idx="1469">
                  <c:v>87.376166330000004</c:v>
                </c:pt>
                <c:pt idx="1470">
                  <c:v>94.651891699999993</c:v>
                </c:pt>
                <c:pt idx="1471">
                  <c:v>89.901915169999995</c:v>
                </c:pt>
                <c:pt idx="1472">
                  <c:v>76.233853620000005</c:v>
                </c:pt>
                <c:pt idx="1473">
                  <c:v>95.042233710000005</c:v>
                </c:pt>
                <c:pt idx="1474">
                  <c:v>79.82857147</c:v>
                </c:pt>
                <c:pt idx="1475">
                  <c:v>89.002993989999993</c:v>
                </c:pt>
                <c:pt idx="1476">
                  <c:v>88.372145770000003</c:v>
                </c:pt>
                <c:pt idx="1477">
                  <c:v>81.053156709999996</c:v>
                </c:pt>
                <c:pt idx="1478">
                  <c:v>87.601693330000003</c:v>
                </c:pt>
                <c:pt idx="1479">
                  <c:v>98.752662509999993</c:v>
                </c:pt>
                <c:pt idx="1480">
                  <c:v>98.401511150000005</c:v>
                </c:pt>
                <c:pt idx="1481">
                  <c:v>86.240636660000007</c:v>
                </c:pt>
                <c:pt idx="1482">
                  <c:v>82.204724619999993</c:v>
                </c:pt>
                <c:pt idx="1483">
                  <c:v>78.668620720000007</c:v>
                </c:pt>
                <c:pt idx="1484">
                  <c:v>98.482994779999999</c:v>
                </c:pt>
                <c:pt idx="1485">
                  <c:v>90.325329280000005</c:v>
                </c:pt>
                <c:pt idx="1486">
                  <c:v>99.884433009999995</c:v>
                </c:pt>
                <c:pt idx="1487">
                  <c:v>94.904534330000004</c:v>
                </c:pt>
                <c:pt idx="1488">
                  <c:v>78.275183670000004</c:v>
                </c:pt>
                <c:pt idx="1489">
                  <c:v>101.8905633</c:v>
                </c:pt>
                <c:pt idx="1490">
                  <c:v>94.231236910000007</c:v>
                </c:pt>
                <c:pt idx="1491">
                  <c:v>86.732127469999995</c:v>
                </c:pt>
                <c:pt idx="1492">
                  <c:v>79.806158839999995</c:v>
                </c:pt>
                <c:pt idx="1493">
                  <c:v>96.78363994</c:v>
                </c:pt>
                <c:pt idx="1494">
                  <c:v>82.488062679999999</c:v>
                </c:pt>
                <c:pt idx="1495">
                  <c:v>95.552632489999993</c:v>
                </c:pt>
                <c:pt idx="1496">
                  <c:v>86.024429130000001</c:v>
                </c:pt>
                <c:pt idx="1497">
                  <c:v>92.614306139999997</c:v>
                </c:pt>
                <c:pt idx="1498">
                  <c:v>83.674317099999996</c:v>
                </c:pt>
                <c:pt idx="1499">
                  <c:v>90.715960600000003</c:v>
                </c:pt>
                <c:pt idx="1500">
                  <c:v>77.494723690000001</c:v>
                </c:pt>
                <c:pt idx="1501">
                  <c:v>95.954114730000001</c:v>
                </c:pt>
                <c:pt idx="1502">
                  <c:v>98.869925739999999</c:v>
                </c:pt>
                <c:pt idx="1503">
                  <c:v>72.631831329999997</c:v>
                </c:pt>
                <c:pt idx="1504">
                  <c:v>83.870019150000005</c:v>
                </c:pt>
                <c:pt idx="1505">
                  <c:v>87.996674299999995</c:v>
                </c:pt>
                <c:pt idx="1506">
                  <c:v>113.2009723</c:v>
                </c:pt>
                <c:pt idx="1507">
                  <c:v>86.83644382</c:v>
                </c:pt>
                <c:pt idx="1508">
                  <c:v>89.478451500000006</c:v>
                </c:pt>
                <c:pt idx="1509">
                  <c:v>82.831138330000002</c:v>
                </c:pt>
                <c:pt idx="1510">
                  <c:v>84.226570899999999</c:v>
                </c:pt>
                <c:pt idx="1511">
                  <c:v>90.108691399999998</c:v>
                </c:pt>
                <c:pt idx="1512">
                  <c:v>78.262347559999995</c:v>
                </c:pt>
                <c:pt idx="1513">
                  <c:v>98.831764730000003</c:v>
                </c:pt>
                <c:pt idx="1514">
                  <c:v>89.546778399999994</c:v>
                </c:pt>
                <c:pt idx="1515">
                  <c:v>67.067955889999993</c:v>
                </c:pt>
                <c:pt idx="1516">
                  <c:v>71.672454090000002</c:v>
                </c:pt>
                <c:pt idx="1517">
                  <c:v>63.623820500000001</c:v>
                </c:pt>
                <c:pt idx="1518">
                  <c:v>86.744455799999997</c:v>
                </c:pt>
                <c:pt idx="1519">
                  <c:v>92.631207489999994</c:v>
                </c:pt>
                <c:pt idx="1520">
                  <c:v>77.653582439999994</c:v>
                </c:pt>
                <c:pt idx="1521">
                  <c:v>91.752161349999994</c:v>
                </c:pt>
                <c:pt idx="1522">
                  <c:v>89.804306010000005</c:v>
                </c:pt>
                <c:pt idx="1523">
                  <c:v>101.91992810000001</c:v>
                </c:pt>
                <c:pt idx="1524">
                  <c:v>85.461008440000001</c:v>
                </c:pt>
                <c:pt idx="1525">
                  <c:v>87.080706960000001</c:v>
                </c:pt>
                <c:pt idx="1526">
                  <c:v>94.254334630000002</c:v>
                </c:pt>
                <c:pt idx="1527">
                  <c:v>88.847713749999997</c:v>
                </c:pt>
                <c:pt idx="1528">
                  <c:v>86.3855535</c:v>
                </c:pt>
                <c:pt idx="1529">
                  <c:v>69.184025649999995</c:v>
                </c:pt>
                <c:pt idx="1530">
                  <c:v>93.966678119999997</c:v>
                </c:pt>
                <c:pt idx="1531">
                  <c:v>80.652752649999996</c:v>
                </c:pt>
                <c:pt idx="1532">
                  <c:v>78.686598849999996</c:v>
                </c:pt>
                <c:pt idx="1533">
                  <c:v>104.7522889</c:v>
                </c:pt>
                <c:pt idx="1534">
                  <c:v>90.19065234</c:v>
                </c:pt>
                <c:pt idx="1535">
                  <c:v>81.893484880000003</c:v>
                </c:pt>
                <c:pt idx="1536">
                  <c:v>72.971662350000003</c:v>
                </c:pt>
                <c:pt idx="1537">
                  <c:v>85.627073159999995</c:v>
                </c:pt>
                <c:pt idx="1538">
                  <c:v>90.973596860000001</c:v>
                </c:pt>
                <c:pt idx="1539">
                  <c:v>92.16634827</c:v>
                </c:pt>
                <c:pt idx="1540">
                  <c:v>94.420792059999997</c:v>
                </c:pt>
                <c:pt idx="1541">
                  <c:v>73.731234650000005</c:v>
                </c:pt>
                <c:pt idx="1542">
                  <c:v>72.627958719999995</c:v>
                </c:pt>
                <c:pt idx="1543">
                  <c:v>91.211007440000003</c:v>
                </c:pt>
                <c:pt idx="1544">
                  <c:v>96.065799650000002</c:v>
                </c:pt>
                <c:pt idx="1545">
                  <c:v>67.412241559999998</c:v>
                </c:pt>
                <c:pt idx="1546">
                  <c:v>86.786053469999999</c:v>
                </c:pt>
                <c:pt idx="1547">
                  <c:v>94.004154220000004</c:v>
                </c:pt>
                <c:pt idx="1548">
                  <c:v>78.245219129999995</c:v>
                </c:pt>
                <c:pt idx="1549">
                  <c:v>83.296402839999999</c:v>
                </c:pt>
                <c:pt idx="1550">
                  <c:v>81.945766520000006</c:v>
                </c:pt>
                <c:pt idx="1551">
                  <c:v>77.327432689999995</c:v>
                </c:pt>
                <c:pt idx="1552">
                  <c:v>91.354972099999998</c:v>
                </c:pt>
                <c:pt idx="1553">
                  <c:v>87.145112310000002</c:v>
                </c:pt>
                <c:pt idx="1554">
                  <c:v>96.078050570000002</c:v>
                </c:pt>
                <c:pt idx="1555">
                  <c:v>84.252713729999996</c:v>
                </c:pt>
                <c:pt idx="1556">
                  <c:v>80.265401019999999</c:v>
                </c:pt>
                <c:pt idx="1557">
                  <c:v>91.227416450000007</c:v>
                </c:pt>
                <c:pt idx="1558">
                  <c:v>92.188302840000006</c:v>
                </c:pt>
                <c:pt idx="1559">
                  <c:v>91.02555615</c:v>
                </c:pt>
                <c:pt idx="1560">
                  <c:v>82.71078593</c:v>
                </c:pt>
                <c:pt idx="1561">
                  <c:v>94.969974910000005</c:v>
                </c:pt>
                <c:pt idx="1562">
                  <c:v>76.5742999</c:v>
                </c:pt>
                <c:pt idx="1563">
                  <c:v>85.573004470000001</c:v>
                </c:pt>
                <c:pt idx="1564">
                  <c:v>88.575421710000001</c:v>
                </c:pt>
                <c:pt idx="1565">
                  <c:v>78.877941890000002</c:v>
                </c:pt>
                <c:pt idx="1566">
                  <c:v>74.044927200000004</c:v>
                </c:pt>
                <c:pt idx="1567">
                  <c:v>82.245349509999997</c:v>
                </c:pt>
                <c:pt idx="1568">
                  <c:v>108.67220159999999</c:v>
                </c:pt>
                <c:pt idx="1569">
                  <c:v>75.295108159999998</c:v>
                </c:pt>
                <c:pt idx="1570">
                  <c:v>69.376664340000005</c:v>
                </c:pt>
                <c:pt idx="1571">
                  <c:v>90.905926050000005</c:v>
                </c:pt>
                <c:pt idx="1572">
                  <c:v>89.580701500000004</c:v>
                </c:pt>
                <c:pt idx="1573">
                  <c:v>98.60615833</c:v>
                </c:pt>
                <c:pt idx="1574">
                  <c:v>88.305699599999997</c:v>
                </c:pt>
                <c:pt idx="1575">
                  <c:v>92.300892210000001</c:v>
                </c:pt>
                <c:pt idx="1576">
                  <c:v>92.724471159999993</c:v>
                </c:pt>
                <c:pt idx="1577">
                  <c:v>58.236777140000001</c:v>
                </c:pt>
                <c:pt idx="1578">
                  <c:v>82.271163000000001</c:v>
                </c:pt>
                <c:pt idx="1579">
                  <c:v>85.651592179999994</c:v>
                </c:pt>
                <c:pt idx="1580">
                  <c:v>90.100035059999996</c:v>
                </c:pt>
                <c:pt idx="1581">
                  <c:v>90.231474950000006</c:v>
                </c:pt>
                <c:pt idx="1582">
                  <c:v>85.004773979999996</c:v>
                </c:pt>
                <c:pt idx="1583">
                  <c:v>92.886982739999993</c:v>
                </c:pt>
                <c:pt idx="1584">
                  <c:v>88.033413060000001</c:v>
                </c:pt>
                <c:pt idx="1585">
                  <c:v>93.406884779999999</c:v>
                </c:pt>
                <c:pt idx="1586">
                  <c:v>79.020155329999994</c:v>
                </c:pt>
                <c:pt idx="1587">
                  <c:v>83.213370729999994</c:v>
                </c:pt>
                <c:pt idx="1588">
                  <c:v>99.062022859999999</c:v>
                </c:pt>
                <c:pt idx="1589">
                  <c:v>79.473989250000002</c:v>
                </c:pt>
                <c:pt idx="1590">
                  <c:v>93.611575579999993</c:v>
                </c:pt>
                <c:pt idx="1591">
                  <c:v>85.907077689999994</c:v>
                </c:pt>
                <c:pt idx="1592">
                  <c:v>97.205883450000002</c:v>
                </c:pt>
                <c:pt idx="1593">
                  <c:v>79.627035910000004</c:v>
                </c:pt>
                <c:pt idx="1594">
                  <c:v>90.882274609999996</c:v>
                </c:pt>
                <c:pt idx="1595">
                  <c:v>98.130605880000005</c:v>
                </c:pt>
                <c:pt idx="1596">
                  <c:v>72.340135290000006</c:v>
                </c:pt>
                <c:pt idx="1597">
                  <c:v>76.09272052</c:v>
                </c:pt>
                <c:pt idx="1598">
                  <c:v>82.772233310000004</c:v>
                </c:pt>
                <c:pt idx="1599">
                  <c:v>96.531029180000004</c:v>
                </c:pt>
                <c:pt idx="1600">
                  <c:v>76.835217599999993</c:v>
                </c:pt>
                <c:pt idx="1601">
                  <c:v>79.792089630000007</c:v>
                </c:pt>
                <c:pt idx="1602">
                  <c:v>79.353188759999995</c:v>
                </c:pt>
                <c:pt idx="1603">
                  <c:v>82.247718689999999</c:v>
                </c:pt>
                <c:pt idx="1604">
                  <c:v>85.706877050000003</c:v>
                </c:pt>
                <c:pt idx="1605">
                  <c:v>80.9608001</c:v>
                </c:pt>
                <c:pt idx="1606">
                  <c:v>65.608190149999999</c:v>
                </c:pt>
                <c:pt idx="1607">
                  <c:v>74.460705680000004</c:v>
                </c:pt>
                <c:pt idx="1608">
                  <c:v>79.131643749999995</c:v>
                </c:pt>
                <c:pt idx="1609">
                  <c:v>76.864835769999999</c:v>
                </c:pt>
                <c:pt idx="1610">
                  <c:v>116.057558</c:v>
                </c:pt>
                <c:pt idx="1611">
                  <c:v>101.00865330000001</c:v>
                </c:pt>
                <c:pt idx="1612">
                  <c:v>76.141829439999995</c:v>
                </c:pt>
                <c:pt idx="1613">
                  <c:v>91.175869309999996</c:v>
                </c:pt>
                <c:pt idx="1614">
                  <c:v>77.51917985</c:v>
                </c:pt>
                <c:pt idx="1615">
                  <c:v>78.462773639999995</c:v>
                </c:pt>
                <c:pt idx="1616">
                  <c:v>84.988713529999998</c:v>
                </c:pt>
                <c:pt idx="1617">
                  <c:v>83.882447929999998</c:v>
                </c:pt>
                <c:pt idx="1618">
                  <c:v>96.646413010000003</c:v>
                </c:pt>
                <c:pt idx="1619">
                  <c:v>91.641439449999993</c:v>
                </c:pt>
                <c:pt idx="1620">
                  <c:v>76.149351749999994</c:v>
                </c:pt>
                <c:pt idx="1621">
                  <c:v>95.626807159999998</c:v>
                </c:pt>
                <c:pt idx="1622">
                  <c:v>93.62792589</c:v>
                </c:pt>
                <c:pt idx="1623">
                  <c:v>71.023345860000006</c:v>
                </c:pt>
                <c:pt idx="1624">
                  <c:v>76.934447649999996</c:v>
                </c:pt>
                <c:pt idx="1625">
                  <c:v>103.6037894</c:v>
                </c:pt>
                <c:pt idx="1626">
                  <c:v>78.060551709999999</c:v>
                </c:pt>
                <c:pt idx="1627">
                  <c:v>87.275136279999998</c:v>
                </c:pt>
                <c:pt idx="1628">
                  <c:v>79.033737740000007</c:v>
                </c:pt>
                <c:pt idx="1629">
                  <c:v>81.444354770000004</c:v>
                </c:pt>
                <c:pt idx="1630">
                  <c:v>87.511099540000004</c:v>
                </c:pt>
                <c:pt idx="1631">
                  <c:v>88.650865589999995</c:v>
                </c:pt>
                <c:pt idx="1632">
                  <c:v>85.240393229999995</c:v>
                </c:pt>
                <c:pt idx="1633">
                  <c:v>92.802987619999996</c:v>
                </c:pt>
                <c:pt idx="1634">
                  <c:v>96.16922667</c:v>
                </c:pt>
                <c:pt idx="1635">
                  <c:v>95.231081759999995</c:v>
                </c:pt>
                <c:pt idx="1636">
                  <c:v>89.225639909999998</c:v>
                </c:pt>
                <c:pt idx="1637">
                  <c:v>94.373463990000005</c:v>
                </c:pt>
                <c:pt idx="1638">
                  <c:v>79.950665909999998</c:v>
                </c:pt>
                <c:pt idx="1639">
                  <c:v>85.912231320000004</c:v>
                </c:pt>
                <c:pt idx="1640">
                  <c:v>88.145241549999994</c:v>
                </c:pt>
                <c:pt idx="1641">
                  <c:v>80.17071018</c:v>
                </c:pt>
                <c:pt idx="1642">
                  <c:v>95.133455319999996</c:v>
                </c:pt>
                <c:pt idx="1643">
                  <c:v>71.8763352</c:v>
                </c:pt>
                <c:pt idx="1644">
                  <c:v>77.701894960000004</c:v>
                </c:pt>
                <c:pt idx="1645">
                  <c:v>81.780288279999994</c:v>
                </c:pt>
                <c:pt idx="1646">
                  <c:v>95.887370489999995</c:v>
                </c:pt>
                <c:pt idx="1647">
                  <c:v>86.242683200000002</c:v>
                </c:pt>
                <c:pt idx="1648">
                  <c:v>80.905267370000004</c:v>
                </c:pt>
                <c:pt idx="1649">
                  <c:v>74.023999239999995</c:v>
                </c:pt>
                <c:pt idx="1650">
                  <c:v>70.380508059999997</c:v>
                </c:pt>
                <c:pt idx="1651">
                  <c:v>59.347103590000003</c:v>
                </c:pt>
                <c:pt idx="1652">
                  <c:v>84.748615909999998</c:v>
                </c:pt>
                <c:pt idx="1653">
                  <c:v>88.03974015</c:v>
                </c:pt>
                <c:pt idx="1654">
                  <c:v>92.929974740000006</c:v>
                </c:pt>
                <c:pt idx="1655">
                  <c:v>90.392408619999998</c:v>
                </c:pt>
                <c:pt idx="1656">
                  <c:v>87.183172429999999</c:v>
                </c:pt>
                <c:pt idx="1657">
                  <c:v>94.264103169999998</c:v>
                </c:pt>
                <c:pt idx="1658">
                  <c:v>73.37176101</c:v>
                </c:pt>
                <c:pt idx="1659">
                  <c:v>86.648202620000006</c:v>
                </c:pt>
                <c:pt idx="1660">
                  <c:v>77.589764939999995</c:v>
                </c:pt>
                <c:pt idx="1661">
                  <c:v>85.38551081</c:v>
                </c:pt>
                <c:pt idx="1662">
                  <c:v>91.039755110000002</c:v>
                </c:pt>
                <c:pt idx="1663">
                  <c:v>85.515426070000004</c:v>
                </c:pt>
                <c:pt idx="1664">
                  <c:v>75.109889940000002</c:v>
                </c:pt>
                <c:pt idx="1665">
                  <c:v>81.125540790000002</c:v>
                </c:pt>
                <c:pt idx="1666">
                  <c:v>79.327510630000006</c:v>
                </c:pt>
                <c:pt idx="1667">
                  <c:v>85.034432710000004</c:v>
                </c:pt>
                <c:pt idx="1668">
                  <c:v>91.411376590000003</c:v>
                </c:pt>
                <c:pt idx="1669">
                  <c:v>93.622196529999997</c:v>
                </c:pt>
                <c:pt idx="1670">
                  <c:v>91.116326939999993</c:v>
                </c:pt>
                <c:pt idx="1671">
                  <c:v>102.0647172</c:v>
                </c:pt>
                <c:pt idx="1672">
                  <c:v>90.42916821</c:v>
                </c:pt>
                <c:pt idx="1673">
                  <c:v>77.468597799999998</c:v>
                </c:pt>
                <c:pt idx="1674">
                  <c:v>79.317569820000003</c:v>
                </c:pt>
                <c:pt idx="1675">
                  <c:v>97.428383080000003</c:v>
                </c:pt>
                <c:pt idx="1676">
                  <c:v>79.544728980000002</c:v>
                </c:pt>
                <c:pt idx="1677">
                  <c:v>84.914869409999994</c:v>
                </c:pt>
                <c:pt idx="1678">
                  <c:v>74.224956030000001</c:v>
                </c:pt>
                <c:pt idx="1679">
                  <c:v>71.199462560000001</c:v>
                </c:pt>
                <c:pt idx="1680">
                  <c:v>72.07596581</c:v>
                </c:pt>
                <c:pt idx="1681">
                  <c:v>70.291065230000001</c:v>
                </c:pt>
                <c:pt idx="1682">
                  <c:v>80.609179929999996</c:v>
                </c:pt>
                <c:pt idx="1683">
                  <c:v>89.053858719999994</c:v>
                </c:pt>
                <c:pt idx="1684">
                  <c:v>88.070231140000004</c:v>
                </c:pt>
                <c:pt idx="1685">
                  <c:v>95.117353039999998</c:v>
                </c:pt>
                <c:pt idx="1686">
                  <c:v>88.401265620000004</c:v>
                </c:pt>
                <c:pt idx="1687">
                  <c:v>92.532633200000006</c:v>
                </c:pt>
                <c:pt idx="1688">
                  <c:v>96.175282190000004</c:v>
                </c:pt>
                <c:pt idx="1689">
                  <c:v>70.256363789999995</c:v>
                </c:pt>
                <c:pt idx="1690">
                  <c:v>95.087995649999996</c:v>
                </c:pt>
                <c:pt idx="1691">
                  <c:v>79.175546850000003</c:v>
                </c:pt>
                <c:pt idx="1692">
                  <c:v>93.422680349999993</c:v>
                </c:pt>
                <c:pt idx="1693">
                  <c:v>85.923945520000004</c:v>
                </c:pt>
                <c:pt idx="1694">
                  <c:v>65.686940010000001</c:v>
                </c:pt>
                <c:pt idx="1695">
                  <c:v>84.830076599999998</c:v>
                </c:pt>
                <c:pt idx="1696">
                  <c:v>105.2807335</c:v>
                </c:pt>
                <c:pt idx="1697">
                  <c:v>83.112892209999998</c:v>
                </c:pt>
                <c:pt idx="1698">
                  <c:v>86.957699050000002</c:v>
                </c:pt>
                <c:pt idx="1699">
                  <c:v>88.32427629</c:v>
                </c:pt>
                <c:pt idx="1700">
                  <c:v>92.726114120000005</c:v>
                </c:pt>
                <c:pt idx="1701">
                  <c:v>94.305433489999999</c:v>
                </c:pt>
                <c:pt idx="1702">
                  <c:v>79.077183840000004</c:v>
                </c:pt>
                <c:pt idx="1703">
                  <c:v>84.098157599999993</c:v>
                </c:pt>
                <c:pt idx="1704">
                  <c:v>76.279888139999997</c:v>
                </c:pt>
                <c:pt idx="1705">
                  <c:v>92.499147739999998</c:v>
                </c:pt>
                <c:pt idx="1706">
                  <c:v>74.470501409999997</c:v>
                </c:pt>
                <c:pt idx="1707">
                  <c:v>82.006580740000004</c:v>
                </c:pt>
                <c:pt idx="1708">
                  <c:v>79.248161429999996</c:v>
                </c:pt>
                <c:pt idx="1709">
                  <c:v>90.141668030000005</c:v>
                </c:pt>
                <c:pt idx="1710">
                  <c:v>75.656972550000006</c:v>
                </c:pt>
                <c:pt idx="1711">
                  <c:v>92.055590820000006</c:v>
                </c:pt>
                <c:pt idx="1712">
                  <c:v>86.419272000000007</c:v>
                </c:pt>
                <c:pt idx="1713">
                  <c:v>78.154078729999995</c:v>
                </c:pt>
                <c:pt idx="1714">
                  <c:v>82.106551229999994</c:v>
                </c:pt>
                <c:pt idx="1715">
                  <c:v>61.154555590000001</c:v>
                </c:pt>
                <c:pt idx="1716">
                  <c:v>76.937005869999993</c:v>
                </c:pt>
                <c:pt idx="1717">
                  <c:v>89.987912350000002</c:v>
                </c:pt>
                <c:pt idx="1718">
                  <c:v>87.222642870000001</c:v>
                </c:pt>
                <c:pt idx="1719">
                  <c:v>73.115878550000005</c:v>
                </c:pt>
                <c:pt idx="1720">
                  <c:v>77.057338220000005</c:v>
                </c:pt>
                <c:pt idx="1721">
                  <c:v>86.94625748</c:v>
                </c:pt>
                <c:pt idx="1722">
                  <c:v>78.645921580000007</c:v>
                </c:pt>
                <c:pt idx="1723">
                  <c:v>82.636747769999999</c:v>
                </c:pt>
                <c:pt idx="1724">
                  <c:v>85.660168159999998</c:v>
                </c:pt>
                <c:pt idx="1725">
                  <c:v>80.133990749999995</c:v>
                </c:pt>
                <c:pt idx="1726">
                  <c:v>98.652158499999999</c:v>
                </c:pt>
                <c:pt idx="1727">
                  <c:v>76.219438479999994</c:v>
                </c:pt>
                <c:pt idx="1728">
                  <c:v>80.522528629999996</c:v>
                </c:pt>
                <c:pt idx="1729">
                  <c:v>92.721519839999999</c:v>
                </c:pt>
                <c:pt idx="1730">
                  <c:v>98.515529209999997</c:v>
                </c:pt>
                <c:pt idx="1731">
                  <c:v>77.209274109999996</c:v>
                </c:pt>
                <c:pt idx="1732">
                  <c:v>78.929159339999998</c:v>
                </c:pt>
                <c:pt idx="1733">
                  <c:v>85.327933430000002</c:v>
                </c:pt>
                <c:pt idx="1734">
                  <c:v>78.356369180000002</c:v>
                </c:pt>
                <c:pt idx="1735">
                  <c:v>84.550048279999999</c:v>
                </c:pt>
                <c:pt idx="1736">
                  <c:v>93.054082440000002</c:v>
                </c:pt>
                <c:pt idx="1737">
                  <c:v>93.293188659999998</c:v>
                </c:pt>
                <c:pt idx="1738">
                  <c:v>82.041701070000002</c:v>
                </c:pt>
                <c:pt idx="1739">
                  <c:v>86.104603990000001</c:v>
                </c:pt>
                <c:pt idx="1740">
                  <c:v>79.47110309</c:v>
                </c:pt>
                <c:pt idx="1741">
                  <c:v>89.233467700000006</c:v>
                </c:pt>
                <c:pt idx="1742">
                  <c:v>83.260008979999995</c:v>
                </c:pt>
                <c:pt idx="1743">
                  <c:v>92.081850419999995</c:v>
                </c:pt>
                <c:pt idx="1744">
                  <c:v>86.447468659999998</c:v>
                </c:pt>
                <c:pt idx="1745">
                  <c:v>75.473470579999997</c:v>
                </c:pt>
                <c:pt idx="1746">
                  <c:v>87.012659819999996</c:v>
                </c:pt>
                <c:pt idx="1747">
                  <c:v>87.772928250000007</c:v>
                </c:pt>
                <c:pt idx="1748">
                  <c:v>88.42488238</c:v>
                </c:pt>
                <c:pt idx="1749">
                  <c:v>96.536329089999995</c:v>
                </c:pt>
                <c:pt idx="1750">
                  <c:v>113.37363449999999</c:v>
                </c:pt>
                <c:pt idx="1751">
                  <c:v>76.445760410000005</c:v>
                </c:pt>
                <c:pt idx="1752">
                  <c:v>78.939048630000002</c:v>
                </c:pt>
                <c:pt idx="1753">
                  <c:v>87.79690119</c:v>
                </c:pt>
                <c:pt idx="1754">
                  <c:v>93.943698679999997</c:v>
                </c:pt>
                <c:pt idx="1755">
                  <c:v>93.357078819999998</c:v>
                </c:pt>
                <c:pt idx="1756">
                  <c:v>90.426352059999999</c:v>
                </c:pt>
                <c:pt idx="1757">
                  <c:v>81.020618110000001</c:v>
                </c:pt>
                <c:pt idx="1758">
                  <c:v>85.991732089999999</c:v>
                </c:pt>
                <c:pt idx="1759">
                  <c:v>90.811933830000001</c:v>
                </c:pt>
                <c:pt idx="1760">
                  <c:v>75.18919065</c:v>
                </c:pt>
                <c:pt idx="1761">
                  <c:v>68.651408610000004</c:v>
                </c:pt>
                <c:pt idx="1762">
                  <c:v>79.37324332</c:v>
                </c:pt>
                <c:pt idx="1763">
                  <c:v>79.202651700000004</c:v>
                </c:pt>
                <c:pt idx="1764">
                  <c:v>75.406913360000004</c:v>
                </c:pt>
                <c:pt idx="1765">
                  <c:v>87.988710330000004</c:v>
                </c:pt>
                <c:pt idx="1766">
                  <c:v>86.142547870000001</c:v>
                </c:pt>
                <c:pt idx="1767">
                  <c:v>67.488806679999996</c:v>
                </c:pt>
                <c:pt idx="1768">
                  <c:v>101.2941289</c:v>
                </c:pt>
                <c:pt idx="1769">
                  <c:v>86.665758460000006</c:v>
                </c:pt>
                <c:pt idx="1770">
                  <c:v>78.224253520000005</c:v>
                </c:pt>
                <c:pt idx="1771">
                  <c:v>86.884266980000007</c:v>
                </c:pt>
                <c:pt idx="1772">
                  <c:v>87.131248290000002</c:v>
                </c:pt>
                <c:pt idx="1773">
                  <c:v>80.554627800000006</c:v>
                </c:pt>
                <c:pt idx="1774">
                  <c:v>73.762721569999997</c:v>
                </c:pt>
                <c:pt idx="1775">
                  <c:v>80.669517529999993</c:v>
                </c:pt>
                <c:pt idx="1776">
                  <c:v>97.440564480000006</c:v>
                </c:pt>
                <c:pt idx="1777">
                  <c:v>92.718814769999994</c:v>
                </c:pt>
                <c:pt idx="1778">
                  <c:v>102.2906144</c:v>
                </c:pt>
                <c:pt idx="1779">
                  <c:v>86.304235640000002</c:v>
                </c:pt>
                <c:pt idx="1780">
                  <c:v>94.309345539999995</c:v>
                </c:pt>
                <c:pt idx="1781">
                  <c:v>80.428013989999997</c:v>
                </c:pt>
                <c:pt idx="1782">
                  <c:v>87.426086400000003</c:v>
                </c:pt>
                <c:pt idx="1783">
                  <c:v>98.98808004</c:v>
                </c:pt>
                <c:pt idx="1784">
                  <c:v>87.097493470000003</c:v>
                </c:pt>
                <c:pt idx="1785">
                  <c:v>99.705375860000004</c:v>
                </c:pt>
                <c:pt idx="1786">
                  <c:v>83.348027740000006</c:v>
                </c:pt>
                <c:pt idx="1787">
                  <c:v>83.269231199999993</c:v>
                </c:pt>
                <c:pt idx="1788">
                  <c:v>83.326745259999996</c:v>
                </c:pt>
                <c:pt idx="1789">
                  <c:v>97.916276150000002</c:v>
                </c:pt>
                <c:pt idx="1790">
                  <c:v>80.537465600000004</c:v>
                </c:pt>
                <c:pt idx="1791">
                  <c:v>79.837616550000007</c:v>
                </c:pt>
                <c:pt idx="1792">
                  <c:v>90.868457059999997</c:v>
                </c:pt>
                <c:pt idx="1793">
                  <c:v>82.547726859999997</c:v>
                </c:pt>
                <c:pt idx="1794">
                  <c:v>97.773823410000006</c:v>
                </c:pt>
                <c:pt idx="1795">
                  <c:v>77.637011720000004</c:v>
                </c:pt>
                <c:pt idx="1796">
                  <c:v>97.083431450000006</c:v>
                </c:pt>
                <c:pt idx="1797">
                  <c:v>77.135058029999996</c:v>
                </c:pt>
                <c:pt idx="1798">
                  <c:v>90.121936340000005</c:v>
                </c:pt>
                <c:pt idx="1799">
                  <c:v>93.267113699999996</c:v>
                </c:pt>
                <c:pt idx="1800">
                  <c:v>89.821904200000006</c:v>
                </c:pt>
                <c:pt idx="1801">
                  <c:v>74.837683949999999</c:v>
                </c:pt>
                <c:pt idx="1802">
                  <c:v>91.730180320000002</c:v>
                </c:pt>
                <c:pt idx="1803">
                  <c:v>91.594528890000007</c:v>
                </c:pt>
                <c:pt idx="1804">
                  <c:v>85.586571930000005</c:v>
                </c:pt>
                <c:pt idx="1805">
                  <c:v>90.146363370000003</c:v>
                </c:pt>
                <c:pt idx="1806">
                  <c:v>78.908486980000006</c:v>
                </c:pt>
                <c:pt idx="1807">
                  <c:v>83.206162289999995</c:v>
                </c:pt>
                <c:pt idx="1808">
                  <c:v>83.384254690000006</c:v>
                </c:pt>
                <c:pt idx="1809">
                  <c:v>77.513625110000007</c:v>
                </c:pt>
                <c:pt idx="1810">
                  <c:v>83.814207199999998</c:v>
                </c:pt>
                <c:pt idx="1811">
                  <c:v>76.759121949999994</c:v>
                </c:pt>
                <c:pt idx="1812">
                  <c:v>89.650830069999998</c:v>
                </c:pt>
                <c:pt idx="1813">
                  <c:v>67.792765970000005</c:v>
                </c:pt>
                <c:pt idx="1814">
                  <c:v>79.077691599999994</c:v>
                </c:pt>
                <c:pt idx="1815">
                  <c:v>90.757060789999997</c:v>
                </c:pt>
                <c:pt idx="1816">
                  <c:v>88.12778634</c:v>
                </c:pt>
                <c:pt idx="1817">
                  <c:v>93.779769920000007</c:v>
                </c:pt>
                <c:pt idx="1818">
                  <c:v>89.553353849999993</c:v>
                </c:pt>
                <c:pt idx="1819">
                  <c:v>98.299499780000005</c:v>
                </c:pt>
                <c:pt idx="1820">
                  <c:v>99.851255899999998</c:v>
                </c:pt>
                <c:pt idx="1821">
                  <c:v>79.82224918</c:v>
                </c:pt>
                <c:pt idx="1822">
                  <c:v>86.013676700000005</c:v>
                </c:pt>
                <c:pt idx="1823">
                  <c:v>69.856838179999997</c:v>
                </c:pt>
                <c:pt idx="1824">
                  <c:v>85.465450860000004</c:v>
                </c:pt>
                <c:pt idx="1825">
                  <c:v>78.161144289999996</c:v>
                </c:pt>
                <c:pt idx="1826">
                  <c:v>95.449641470000003</c:v>
                </c:pt>
                <c:pt idx="1827">
                  <c:v>79.545508209999994</c:v>
                </c:pt>
                <c:pt idx="1828">
                  <c:v>71.630622119999998</c:v>
                </c:pt>
                <c:pt idx="1829">
                  <c:v>91.765425199999996</c:v>
                </c:pt>
                <c:pt idx="1830">
                  <c:v>79.918047200000004</c:v>
                </c:pt>
                <c:pt idx="1831">
                  <c:v>80.944859269999995</c:v>
                </c:pt>
                <c:pt idx="1832">
                  <c:v>79.045283749999996</c:v>
                </c:pt>
                <c:pt idx="1833">
                  <c:v>75.604990279999996</c:v>
                </c:pt>
                <c:pt idx="1834">
                  <c:v>89.025804370000003</c:v>
                </c:pt>
                <c:pt idx="1835">
                  <c:v>87.459422160000003</c:v>
                </c:pt>
                <c:pt idx="1836">
                  <c:v>90.701552280000001</c:v>
                </c:pt>
                <c:pt idx="1837">
                  <c:v>97.999935739999998</c:v>
                </c:pt>
                <c:pt idx="1838">
                  <c:v>95.209020089999996</c:v>
                </c:pt>
                <c:pt idx="1839">
                  <c:v>74.50632435</c:v>
                </c:pt>
                <c:pt idx="1840">
                  <c:v>78.631287110000002</c:v>
                </c:pt>
                <c:pt idx="1841">
                  <c:v>91.964252790000003</c:v>
                </c:pt>
                <c:pt idx="1842">
                  <c:v>81.623467300000002</c:v>
                </c:pt>
                <c:pt idx="1843">
                  <c:v>82.432106129999994</c:v>
                </c:pt>
                <c:pt idx="1844">
                  <c:v>91.271472759999995</c:v>
                </c:pt>
                <c:pt idx="1845">
                  <c:v>78.266658960000001</c:v>
                </c:pt>
                <c:pt idx="1846">
                  <c:v>83.593406560000005</c:v>
                </c:pt>
                <c:pt idx="1847">
                  <c:v>76.000261120000005</c:v>
                </c:pt>
                <c:pt idx="1848">
                  <c:v>79.759071779999999</c:v>
                </c:pt>
                <c:pt idx="1849">
                  <c:v>71.843216940000005</c:v>
                </c:pt>
                <c:pt idx="1850">
                  <c:v>90.467517920000006</c:v>
                </c:pt>
                <c:pt idx="1851">
                  <c:v>79.092599550000003</c:v>
                </c:pt>
                <c:pt idx="1852">
                  <c:v>95.962680919999997</c:v>
                </c:pt>
                <c:pt idx="1853">
                  <c:v>89.282917560000001</c:v>
                </c:pt>
                <c:pt idx="1854">
                  <c:v>100.1832163</c:v>
                </c:pt>
                <c:pt idx="1855">
                  <c:v>94.159159349999996</c:v>
                </c:pt>
                <c:pt idx="1856">
                  <c:v>100.0276557</c:v>
                </c:pt>
                <c:pt idx="1857">
                  <c:v>95.272429439999996</c:v>
                </c:pt>
                <c:pt idx="1858">
                  <c:v>102.7268102</c:v>
                </c:pt>
                <c:pt idx="1859">
                  <c:v>90.388309649999997</c:v>
                </c:pt>
                <c:pt idx="1860">
                  <c:v>72.770767280000001</c:v>
                </c:pt>
                <c:pt idx="1861">
                  <c:v>92.076141809999996</c:v>
                </c:pt>
                <c:pt idx="1862">
                  <c:v>88.696942280000002</c:v>
                </c:pt>
                <c:pt idx="1863">
                  <c:v>83.300922630000002</c:v>
                </c:pt>
                <c:pt idx="1864">
                  <c:v>67.080367109999997</c:v>
                </c:pt>
                <c:pt idx="1865">
                  <c:v>83.786835289999999</c:v>
                </c:pt>
                <c:pt idx="1866">
                  <c:v>84.866428369999994</c:v>
                </c:pt>
                <c:pt idx="1867">
                  <c:v>74.274399329999994</c:v>
                </c:pt>
                <c:pt idx="1868">
                  <c:v>91.134549930000006</c:v>
                </c:pt>
                <c:pt idx="1869">
                  <c:v>77.207757880000003</c:v>
                </c:pt>
                <c:pt idx="1870">
                  <c:v>84.492757749999996</c:v>
                </c:pt>
                <c:pt idx="1871">
                  <c:v>92.054124610000002</c:v>
                </c:pt>
                <c:pt idx="1872">
                  <c:v>92.065795539999996</c:v>
                </c:pt>
                <c:pt idx="1873">
                  <c:v>88.965842600000002</c:v>
                </c:pt>
                <c:pt idx="1874">
                  <c:v>81.876500309999997</c:v>
                </c:pt>
                <c:pt idx="1875">
                  <c:v>85.561092340000002</c:v>
                </c:pt>
                <c:pt idx="1876">
                  <c:v>85.156995989999999</c:v>
                </c:pt>
                <c:pt idx="1877">
                  <c:v>72.065460270000003</c:v>
                </c:pt>
                <c:pt idx="1878">
                  <c:v>77.611861140000002</c:v>
                </c:pt>
                <c:pt idx="1879">
                  <c:v>84.267753139999996</c:v>
                </c:pt>
                <c:pt idx="1880">
                  <c:v>71.599690710000004</c:v>
                </c:pt>
                <c:pt idx="1881">
                  <c:v>68.582726160000007</c:v>
                </c:pt>
                <c:pt idx="1882">
                  <c:v>88.559899029999997</c:v>
                </c:pt>
                <c:pt idx="1883">
                  <c:v>85.584368400000002</c:v>
                </c:pt>
                <c:pt idx="1884">
                  <c:v>99.205708209999997</c:v>
                </c:pt>
                <c:pt idx="1885">
                  <c:v>93.447792449999994</c:v>
                </c:pt>
                <c:pt idx="1886">
                  <c:v>86.144320339999993</c:v>
                </c:pt>
                <c:pt idx="1887">
                  <c:v>96.276910619999995</c:v>
                </c:pt>
                <c:pt idx="1888">
                  <c:v>77.949996170000006</c:v>
                </c:pt>
                <c:pt idx="1889">
                  <c:v>81.328697300000002</c:v>
                </c:pt>
                <c:pt idx="1890">
                  <c:v>96.179199530000005</c:v>
                </c:pt>
                <c:pt idx="1891">
                  <c:v>89.665815249999994</c:v>
                </c:pt>
                <c:pt idx="1892">
                  <c:v>79.260343199999994</c:v>
                </c:pt>
                <c:pt idx="1893">
                  <c:v>88.719368349999996</c:v>
                </c:pt>
                <c:pt idx="1894">
                  <c:v>93.485477770000003</c:v>
                </c:pt>
                <c:pt idx="1895">
                  <c:v>90.25281742</c:v>
                </c:pt>
                <c:pt idx="1896">
                  <c:v>111.6890111</c:v>
                </c:pt>
                <c:pt idx="1897">
                  <c:v>96.726225110000001</c:v>
                </c:pt>
                <c:pt idx="1898">
                  <c:v>104.4323504</c:v>
                </c:pt>
                <c:pt idx="1899">
                  <c:v>96.545066730000002</c:v>
                </c:pt>
                <c:pt idx="1900">
                  <c:v>87.294540810000001</c:v>
                </c:pt>
                <c:pt idx="1901">
                  <c:v>78.116004250000003</c:v>
                </c:pt>
                <c:pt idx="1902">
                  <c:v>61.48176539</c:v>
                </c:pt>
                <c:pt idx="1903">
                  <c:v>88.503009539999994</c:v>
                </c:pt>
                <c:pt idx="1904">
                  <c:v>97.513438579999999</c:v>
                </c:pt>
                <c:pt idx="1905">
                  <c:v>93.924898490000004</c:v>
                </c:pt>
                <c:pt idx="1906">
                  <c:v>89.865223270000001</c:v>
                </c:pt>
                <c:pt idx="1907">
                  <c:v>94.285591409999995</c:v>
                </c:pt>
                <c:pt idx="1908">
                  <c:v>83.115734700000004</c:v>
                </c:pt>
                <c:pt idx="1909">
                  <c:v>84.207810969999997</c:v>
                </c:pt>
                <c:pt idx="1910">
                  <c:v>74.892653629999998</c:v>
                </c:pt>
                <c:pt idx="1911">
                  <c:v>72.578987670000004</c:v>
                </c:pt>
                <c:pt idx="1912">
                  <c:v>85.30741089</c:v>
                </c:pt>
                <c:pt idx="1913">
                  <c:v>79.100942320000001</c:v>
                </c:pt>
                <c:pt idx="1914">
                  <c:v>76.308955310000002</c:v>
                </c:pt>
                <c:pt idx="1915">
                  <c:v>61.640634230000003</c:v>
                </c:pt>
                <c:pt idx="1916">
                  <c:v>99.805561499999996</c:v>
                </c:pt>
                <c:pt idx="1917">
                  <c:v>77.019986930000002</c:v>
                </c:pt>
                <c:pt idx="1918">
                  <c:v>87.669928589999998</c:v>
                </c:pt>
                <c:pt idx="1919">
                  <c:v>88.642178169999994</c:v>
                </c:pt>
                <c:pt idx="1920">
                  <c:v>71.412572639999993</c:v>
                </c:pt>
                <c:pt idx="1921">
                  <c:v>77.172522740000005</c:v>
                </c:pt>
                <c:pt idx="1922">
                  <c:v>105.5286682</c:v>
                </c:pt>
                <c:pt idx="1923">
                  <c:v>80.557036150000002</c:v>
                </c:pt>
                <c:pt idx="1924">
                  <c:v>84.010729150000003</c:v>
                </c:pt>
                <c:pt idx="1925">
                  <c:v>83.925885500000007</c:v>
                </c:pt>
                <c:pt idx="1926">
                  <c:v>83.472585910000006</c:v>
                </c:pt>
                <c:pt idx="1927">
                  <c:v>102.1855774</c:v>
                </c:pt>
                <c:pt idx="1928">
                  <c:v>67.195389460000001</c:v>
                </c:pt>
                <c:pt idx="1929">
                  <c:v>73.864971089999997</c:v>
                </c:pt>
                <c:pt idx="1930">
                  <c:v>79.570937650000005</c:v>
                </c:pt>
                <c:pt idx="1931">
                  <c:v>78.044838080000005</c:v>
                </c:pt>
                <c:pt idx="1932">
                  <c:v>82.525032240000002</c:v>
                </c:pt>
                <c:pt idx="1933">
                  <c:v>87.519611859999998</c:v>
                </c:pt>
                <c:pt idx="1934">
                  <c:v>88.875488700000005</c:v>
                </c:pt>
                <c:pt idx="1935">
                  <c:v>74.369871410000002</c:v>
                </c:pt>
                <c:pt idx="1936">
                  <c:v>92.434535749999995</c:v>
                </c:pt>
                <c:pt idx="1937">
                  <c:v>80.972894049999994</c:v>
                </c:pt>
                <c:pt idx="1938">
                  <c:v>63.700058900000002</c:v>
                </c:pt>
                <c:pt idx="1939">
                  <c:v>88.024328499999996</c:v>
                </c:pt>
                <c:pt idx="1940">
                  <c:v>82.659594080000005</c:v>
                </c:pt>
                <c:pt idx="1941">
                  <c:v>81.232217050000003</c:v>
                </c:pt>
                <c:pt idx="1942">
                  <c:v>51.21187011</c:v>
                </c:pt>
                <c:pt idx="1943">
                  <c:v>85.631894880000004</c:v>
                </c:pt>
                <c:pt idx="1944">
                  <c:v>77.723135940000006</c:v>
                </c:pt>
                <c:pt idx="1945">
                  <c:v>100.44980320000001</c:v>
                </c:pt>
                <c:pt idx="1946">
                  <c:v>90.438479639999997</c:v>
                </c:pt>
                <c:pt idx="1947">
                  <c:v>72.172071090000003</c:v>
                </c:pt>
                <c:pt idx="1948">
                  <c:v>94.873971409999996</c:v>
                </c:pt>
                <c:pt idx="1949">
                  <c:v>103.5891541</c:v>
                </c:pt>
                <c:pt idx="1950">
                  <c:v>69.980487060000002</c:v>
                </c:pt>
                <c:pt idx="1951">
                  <c:v>74.552364209999993</c:v>
                </c:pt>
                <c:pt idx="1952">
                  <c:v>88.776066959999994</c:v>
                </c:pt>
                <c:pt idx="1953">
                  <c:v>83.337140700000006</c:v>
                </c:pt>
                <c:pt idx="1954">
                  <c:v>109.1515186</c:v>
                </c:pt>
                <c:pt idx="1955">
                  <c:v>93.066241890000001</c:v>
                </c:pt>
                <c:pt idx="1956">
                  <c:v>89.456479729999998</c:v>
                </c:pt>
                <c:pt idx="1957">
                  <c:v>80.342025340000006</c:v>
                </c:pt>
                <c:pt idx="1958">
                  <c:v>78.174990440000002</c:v>
                </c:pt>
                <c:pt idx="1959">
                  <c:v>99.188666170000005</c:v>
                </c:pt>
                <c:pt idx="1960">
                  <c:v>75.847216419999995</c:v>
                </c:pt>
                <c:pt idx="1961">
                  <c:v>95.854320810000004</c:v>
                </c:pt>
                <c:pt idx="1962">
                  <c:v>78.047407809999996</c:v>
                </c:pt>
                <c:pt idx="1963">
                  <c:v>82.693948430000006</c:v>
                </c:pt>
                <c:pt idx="1964">
                  <c:v>88.312354130000003</c:v>
                </c:pt>
                <c:pt idx="1965">
                  <c:v>87.155031370000003</c:v>
                </c:pt>
                <c:pt idx="1966">
                  <c:v>77.883082720000004</c:v>
                </c:pt>
                <c:pt idx="1967">
                  <c:v>86.567611389999996</c:v>
                </c:pt>
                <c:pt idx="1968">
                  <c:v>93.303629749999999</c:v>
                </c:pt>
                <c:pt idx="1969">
                  <c:v>80.558756829999993</c:v>
                </c:pt>
                <c:pt idx="1970">
                  <c:v>69.545490279999996</c:v>
                </c:pt>
                <c:pt idx="1971">
                  <c:v>79.253650980000003</c:v>
                </c:pt>
                <c:pt idx="1972">
                  <c:v>89.952626109999997</c:v>
                </c:pt>
                <c:pt idx="1973">
                  <c:v>85.914463429999998</c:v>
                </c:pt>
                <c:pt idx="1974">
                  <c:v>90.562897399999997</c:v>
                </c:pt>
                <c:pt idx="1975">
                  <c:v>92.246951330000002</c:v>
                </c:pt>
                <c:pt idx="1976">
                  <c:v>81.762142429999997</c:v>
                </c:pt>
                <c:pt idx="1977">
                  <c:v>89.381372740000003</c:v>
                </c:pt>
                <c:pt idx="1978">
                  <c:v>85.44573149</c:v>
                </c:pt>
                <c:pt idx="1979">
                  <c:v>72.917954550000005</c:v>
                </c:pt>
                <c:pt idx="1980">
                  <c:v>84.883279220000006</c:v>
                </c:pt>
                <c:pt idx="1981">
                  <c:v>103.9153494</c:v>
                </c:pt>
                <c:pt idx="1982">
                  <c:v>75.784628369999993</c:v>
                </c:pt>
                <c:pt idx="1983">
                  <c:v>82.917890400000005</c:v>
                </c:pt>
                <c:pt idx="1984">
                  <c:v>82.772025429999999</c:v>
                </c:pt>
                <c:pt idx="1985">
                  <c:v>83.10495324</c:v>
                </c:pt>
                <c:pt idx="1986">
                  <c:v>103.3941408</c:v>
                </c:pt>
                <c:pt idx="1987">
                  <c:v>74.610032129999993</c:v>
                </c:pt>
                <c:pt idx="1988">
                  <c:v>97.521710769999999</c:v>
                </c:pt>
                <c:pt idx="1989">
                  <c:v>92.516389720000006</c:v>
                </c:pt>
                <c:pt idx="1990">
                  <c:v>75.542183820000005</c:v>
                </c:pt>
                <c:pt idx="1991">
                  <c:v>69.2050658</c:v>
                </c:pt>
                <c:pt idx="1992">
                  <c:v>95.311453920000005</c:v>
                </c:pt>
                <c:pt idx="1993">
                  <c:v>78.552530660000002</c:v>
                </c:pt>
                <c:pt idx="1994">
                  <c:v>68.551955160000006</c:v>
                </c:pt>
                <c:pt idx="1995">
                  <c:v>82.892356590000006</c:v>
                </c:pt>
                <c:pt idx="1996">
                  <c:v>98.243745759999996</c:v>
                </c:pt>
                <c:pt idx="1997">
                  <c:v>89.720179979999997</c:v>
                </c:pt>
                <c:pt idx="1998">
                  <c:v>87.343176330000006</c:v>
                </c:pt>
                <c:pt idx="1999">
                  <c:v>79.262258009999996</c:v>
                </c:pt>
                <c:pt idx="2000">
                  <c:v>85.819380129999999</c:v>
                </c:pt>
                <c:pt idx="2001">
                  <c:v>85.276505670000006</c:v>
                </c:pt>
                <c:pt idx="2002">
                  <c:v>87.487684329999993</c:v>
                </c:pt>
                <c:pt idx="2003">
                  <c:v>84.816596700000005</c:v>
                </c:pt>
                <c:pt idx="2004">
                  <c:v>88.653370749999993</c:v>
                </c:pt>
                <c:pt idx="2005">
                  <c:v>83.888188650000004</c:v>
                </c:pt>
                <c:pt idx="2006">
                  <c:v>68.302281690000001</c:v>
                </c:pt>
                <c:pt idx="2007">
                  <c:v>85.469341940000007</c:v>
                </c:pt>
                <c:pt idx="2008">
                  <c:v>87.815906290000001</c:v>
                </c:pt>
                <c:pt idx="2009">
                  <c:v>91.923103760000004</c:v>
                </c:pt>
                <c:pt idx="2010">
                  <c:v>84.617693169999995</c:v>
                </c:pt>
                <c:pt idx="2011">
                  <c:v>85.490897469999993</c:v>
                </c:pt>
                <c:pt idx="2012">
                  <c:v>89.637393990000007</c:v>
                </c:pt>
                <c:pt idx="2013">
                  <c:v>99.734583259999994</c:v>
                </c:pt>
                <c:pt idx="2014">
                  <c:v>122.4651673</c:v>
                </c:pt>
                <c:pt idx="2015">
                  <c:v>80.035176370000002</c:v>
                </c:pt>
                <c:pt idx="2016">
                  <c:v>75.410561470000005</c:v>
                </c:pt>
                <c:pt idx="2017">
                  <c:v>72.645532810000006</c:v>
                </c:pt>
                <c:pt idx="2018">
                  <c:v>103.391989</c:v>
                </c:pt>
                <c:pt idx="2019">
                  <c:v>70.189593880000004</c:v>
                </c:pt>
                <c:pt idx="2020">
                  <c:v>75.844930599999998</c:v>
                </c:pt>
                <c:pt idx="2021">
                  <c:v>77.245249279999996</c:v>
                </c:pt>
                <c:pt idx="2022">
                  <c:v>80.622543500000006</c:v>
                </c:pt>
                <c:pt idx="2023">
                  <c:v>80.90564234</c:v>
                </c:pt>
                <c:pt idx="2024">
                  <c:v>68.498670919999995</c:v>
                </c:pt>
                <c:pt idx="2025">
                  <c:v>79.580511079999994</c:v>
                </c:pt>
                <c:pt idx="2026">
                  <c:v>88.456716279999995</c:v>
                </c:pt>
                <c:pt idx="2027">
                  <c:v>92.073758040000001</c:v>
                </c:pt>
                <c:pt idx="2028">
                  <c:v>69.228513669999998</c:v>
                </c:pt>
                <c:pt idx="2029">
                  <c:v>85.549764280000005</c:v>
                </c:pt>
                <c:pt idx="2030">
                  <c:v>96.846197610000004</c:v>
                </c:pt>
                <c:pt idx="2031">
                  <c:v>88.35633799</c:v>
                </c:pt>
                <c:pt idx="2032">
                  <c:v>80.614175119999999</c:v>
                </c:pt>
                <c:pt idx="2033">
                  <c:v>98.692167370000007</c:v>
                </c:pt>
                <c:pt idx="2034">
                  <c:v>90.186707200000001</c:v>
                </c:pt>
                <c:pt idx="2035">
                  <c:v>83.141420640000007</c:v>
                </c:pt>
                <c:pt idx="2036">
                  <c:v>98.975252299999994</c:v>
                </c:pt>
                <c:pt idx="2037">
                  <c:v>94.138716470000006</c:v>
                </c:pt>
                <c:pt idx="2038">
                  <c:v>78.969465389999996</c:v>
                </c:pt>
                <c:pt idx="2039">
                  <c:v>82.641411189999999</c:v>
                </c:pt>
                <c:pt idx="2040">
                  <c:v>97.284595060000001</c:v>
                </c:pt>
                <c:pt idx="2041">
                  <c:v>76.944806330000006</c:v>
                </c:pt>
                <c:pt idx="2042">
                  <c:v>86.85216758</c:v>
                </c:pt>
                <c:pt idx="2043">
                  <c:v>91.072155699999996</c:v>
                </c:pt>
                <c:pt idx="2044">
                  <c:v>79.251735749999995</c:v>
                </c:pt>
                <c:pt idx="2045">
                  <c:v>76.827517310000005</c:v>
                </c:pt>
                <c:pt idx="2046">
                  <c:v>77.819108459999995</c:v>
                </c:pt>
                <c:pt idx="2047">
                  <c:v>76.407428899999999</c:v>
                </c:pt>
                <c:pt idx="2048">
                  <c:v>81.160782330000004</c:v>
                </c:pt>
                <c:pt idx="2049">
                  <c:v>71.761615320000004</c:v>
                </c:pt>
                <c:pt idx="2050">
                  <c:v>76.93440751</c:v>
                </c:pt>
                <c:pt idx="2051">
                  <c:v>76.098330329999996</c:v>
                </c:pt>
                <c:pt idx="2052">
                  <c:v>85.705131309999999</c:v>
                </c:pt>
                <c:pt idx="2053">
                  <c:v>96.554359660000003</c:v>
                </c:pt>
                <c:pt idx="2054">
                  <c:v>66.841439719999997</c:v>
                </c:pt>
                <c:pt idx="2055">
                  <c:v>97.171147880000007</c:v>
                </c:pt>
                <c:pt idx="2056">
                  <c:v>88.910647679999997</c:v>
                </c:pt>
                <c:pt idx="2057">
                  <c:v>90.495530400000007</c:v>
                </c:pt>
                <c:pt idx="2058">
                  <c:v>83.253999969999995</c:v>
                </c:pt>
                <c:pt idx="2059">
                  <c:v>96.094236499999994</c:v>
                </c:pt>
                <c:pt idx="2060">
                  <c:v>79.608916519999994</c:v>
                </c:pt>
                <c:pt idx="2061">
                  <c:v>82.338964520000005</c:v>
                </c:pt>
                <c:pt idx="2062">
                  <c:v>77.013887319999995</c:v>
                </c:pt>
                <c:pt idx="2063">
                  <c:v>88.429326520000004</c:v>
                </c:pt>
                <c:pt idx="2064">
                  <c:v>84.767708380000002</c:v>
                </c:pt>
                <c:pt idx="2065">
                  <c:v>93.849421649999996</c:v>
                </c:pt>
                <c:pt idx="2066">
                  <c:v>99.519796020000001</c:v>
                </c:pt>
                <c:pt idx="2067">
                  <c:v>70.251253550000001</c:v>
                </c:pt>
                <c:pt idx="2068">
                  <c:v>81.8626</c:v>
                </c:pt>
                <c:pt idx="2069">
                  <c:v>84.96253609</c:v>
                </c:pt>
                <c:pt idx="2070">
                  <c:v>114.5576939</c:v>
                </c:pt>
                <c:pt idx="2071">
                  <c:v>94.991666510000002</c:v>
                </c:pt>
                <c:pt idx="2072">
                  <c:v>80.941869920000002</c:v>
                </c:pt>
                <c:pt idx="2073">
                  <c:v>76.303703929999998</c:v>
                </c:pt>
                <c:pt idx="2074">
                  <c:v>109.4074473</c:v>
                </c:pt>
                <c:pt idx="2075">
                  <c:v>88.465726290000006</c:v>
                </c:pt>
                <c:pt idx="2076">
                  <c:v>93.0900994</c:v>
                </c:pt>
                <c:pt idx="2077">
                  <c:v>80.551964650000002</c:v>
                </c:pt>
                <c:pt idx="2078">
                  <c:v>94.590349869999997</c:v>
                </c:pt>
                <c:pt idx="2079">
                  <c:v>83.559220269999997</c:v>
                </c:pt>
                <c:pt idx="2080">
                  <c:v>83.985885429999996</c:v>
                </c:pt>
                <c:pt idx="2081">
                  <c:v>76.770550709999995</c:v>
                </c:pt>
                <c:pt idx="2082">
                  <c:v>88.116716199999999</c:v>
                </c:pt>
                <c:pt idx="2083">
                  <c:v>75.362545690000005</c:v>
                </c:pt>
                <c:pt idx="2084">
                  <c:v>85.841925989999993</c:v>
                </c:pt>
                <c:pt idx="2085">
                  <c:v>89.777357100000003</c:v>
                </c:pt>
                <c:pt idx="2086">
                  <c:v>86.497968110000002</c:v>
                </c:pt>
                <c:pt idx="2087">
                  <c:v>95.815852359999994</c:v>
                </c:pt>
                <c:pt idx="2088">
                  <c:v>87.411035260000006</c:v>
                </c:pt>
                <c:pt idx="2089">
                  <c:v>93.029696250000001</c:v>
                </c:pt>
                <c:pt idx="2090">
                  <c:v>81.809328440000002</c:v>
                </c:pt>
                <c:pt idx="2091">
                  <c:v>73.169661259999998</c:v>
                </c:pt>
                <c:pt idx="2092">
                  <c:v>73.727610889999994</c:v>
                </c:pt>
                <c:pt idx="2093">
                  <c:v>71.067286249999995</c:v>
                </c:pt>
                <c:pt idx="2094">
                  <c:v>61.31284368</c:v>
                </c:pt>
                <c:pt idx="2095">
                  <c:v>95.54304209</c:v>
                </c:pt>
                <c:pt idx="2096">
                  <c:v>92.043507320000003</c:v>
                </c:pt>
                <c:pt idx="2097">
                  <c:v>76.394546430000005</c:v>
                </c:pt>
                <c:pt idx="2098">
                  <c:v>103.2291168</c:v>
                </c:pt>
                <c:pt idx="2099">
                  <c:v>101.1828481</c:v>
                </c:pt>
                <c:pt idx="2100">
                  <c:v>79.327700859999993</c:v>
                </c:pt>
                <c:pt idx="2101">
                  <c:v>87.721204299999997</c:v>
                </c:pt>
                <c:pt idx="2102">
                  <c:v>85.327510079999996</c:v>
                </c:pt>
                <c:pt idx="2103">
                  <c:v>69.326388850000001</c:v>
                </c:pt>
                <c:pt idx="2104">
                  <c:v>85.822713809999996</c:v>
                </c:pt>
                <c:pt idx="2105">
                  <c:v>78.914420629999995</c:v>
                </c:pt>
                <c:pt idx="2106">
                  <c:v>92.754307949999998</c:v>
                </c:pt>
                <c:pt idx="2107">
                  <c:v>82.646920910000006</c:v>
                </c:pt>
                <c:pt idx="2108">
                  <c:v>95.566305720000003</c:v>
                </c:pt>
                <c:pt idx="2109">
                  <c:v>94.377189619999996</c:v>
                </c:pt>
                <c:pt idx="2110">
                  <c:v>91.510220590000003</c:v>
                </c:pt>
                <c:pt idx="2111">
                  <c:v>94.716838800000005</c:v>
                </c:pt>
                <c:pt idx="2112">
                  <c:v>86.1535631</c:v>
                </c:pt>
                <c:pt idx="2113">
                  <c:v>80.455884479999995</c:v>
                </c:pt>
                <c:pt idx="2114">
                  <c:v>81.197088109999996</c:v>
                </c:pt>
                <c:pt idx="2115">
                  <c:v>75.886580530000003</c:v>
                </c:pt>
                <c:pt idx="2116">
                  <c:v>79.688528579999996</c:v>
                </c:pt>
                <c:pt idx="2117">
                  <c:v>88.774619009999995</c:v>
                </c:pt>
                <c:pt idx="2118">
                  <c:v>70.290056089999993</c:v>
                </c:pt>
                <c:pt idx="2119">
                  <c:v>84.082630359999996</c:v>
                </c:pt>
                <c:pt idx="2120">
                  <c:v>91.450904530000003</c:v>
                </c:pt>
                <c:pt idx="2121">
                  <c:v>96.031497790000003</c:v>
                </c:pt>
                <c:pt idx="2122">
                  <c:v>75.415778369999998</c:v>
                </c:pt>
                <c:pt idx="2123">
                  <c:v>85.727537650000002</c:v>
                </c:pt>
                <c:pt idx="2124">
                  <c:v>90.915860980000005</c:v>
                </c:pt>
                <c:pt idx="2125">
                  <c:v>87.548722530000006</c:v>
                </c:pt>
                <c:pt idx="2126">
                  <c:v>93.23061989</c:v>
                </c:pt>
                <c:pt idx="2127">
                  <c:v>91.557307109999996</c:v>
                </c:pt>
                <c:pt idx="2128">
                  <c:v>89.006129060000006</c:v>
                </c:pt>
                <c:pt idx="2129">
                  <c:v>87.444442649999999</c:v>
                </c:pt>
                <c:pt idx="2130">
                  <c:v>79.366868289999999</c:v>
                </c:pt>
                <c:pt idx="2131">
                  <c:v>91.230678729999994</c:v>
                </c:pt>
                <c:pt idx="2132">
                  <c:v>75.478564370000001</c:v>
                </c:pt>
                <c:pt idx="2133">
                  <c:v>80.424798460000005</c:v>
                </c:pt>
                <c:pt idx="2134">
                  <c:v>78.052888809999999</c:v>
                </c:pt>
                <c:pt idx="2135">
                  <c:v>81.065556389999998</c:v>
                </c:pt>
                <c:pt idx="2136">
                  <c:v>83.342970429999994</c:v>
                </c:pt>
                <c:pt idx="2137">
                  <c:v>76.610562999999999</c:v>
                </c:pt>
                <c:pt idx="2138">
                  <c:v>104.26179310000001</c:v>
                </c:pt>
                <c:pt idx="2139">
                  <c:v>85.057351620000006</c:v>
                </c:pt>
                <c:pt idx="2140">
                  <c:v>89.190810729999995</c:v>
                </c:pt>
                <c:pt idx="2141">
                  <c:v>92.152475710000004</c:v>
                </c:pt>
                <c:pt idx="2142">
                  <c:v>82.474223280000004</c:v>
                </c:pt>
                <c:pt idx="2143">
                  <c:v>84.259197189999995</c:v>
                </c:pt>
                <c:pt idx="2144">
                  <c:v>86.433031600000007</c:v>
                </c:pt>
                <c:pt idx="2145">
                  <c:v>94.313093469999998</c:v>
                </c:pt>
                <c:pt idx="2146">
                  <c:v>82.151112639999994</c:v>
                </c:pt>
                <c:pt idx="2147">
                  <c:v>91.025855469999996</c:v>
                </c:pt>
                <c:pt idx="2148">
                  <c:v>85.634748119999998</c:v>
                </c:pt>
                <c:pt idx="2149">
                  <c:v>67.842470980000002</c:v>
                </c:pt>
                <c:pt idx="2150">
                  <c:v>93.161314919999995</c:v>
                </c:pt>
                <c:pt idx="2151">
                  <c:v>97.343589910000006</c:v>
                </c:pt>
                <c:pt idx="2152">
                  <c:v>98.291568659999996</c:v>
                </c:pt>
                <c:pt idx="2153">
                  <c:v>101.33845119999999</c:v>
                </c:pt>
                <c:pt idx="2154">
                  <c:v>84.860208880000002</c:v>
                </c:pt>
                <c:pt idx="2155">
                  <c:v>100.562483</c:v>
                </c:pt>
                <c:pt idx="2156">
                  <c:v>76.578294990000003</c:v>
                </c:pt>
                <c:pt idx="2157">
                  <c:v>81.277903670000001</c:v>
                </c:pt>
                <c:pt idx="2158">
                  <c:v>82.590588639999993</c:v>
                </c:pt>
                <c:pt idx="2159">
                  <c:v>94.500017740000004</c:v>
                </c:pt>
                <c:pt idx="2160">
                  <c:v>94.203739639999995</c:v>
                </c:pt>
                <c:pt idx="2161">
                  <c:v>78.576041529999998</c:v>
                </c:pt>
                <c:pt idx="2162">
                  <c:v>96.187349979999993</c:v>
                </c:pt>
                <c:pt idx="2163">
                  <c:v>85.23056038</c:v>
                </c:pt>
                <c:pt idx="2164">
                  <c:v>72.000205789999995</c:v>
                </c:pt>
                <c:pt idx="2165">
                  <c:v>84.261910979999996</c:v>
                </c:pt>
                <c:pt idx="2166">
                  <c:v>90.983381980000004</c:v>
                </c:pt>
                <c:pt idx="2167">
                  <c:v>101.0903253</c:v>
                </c:pt>
                <c:pt idx="2168">
                  <c:v>94.645574999999994</c:v>
                </c:pt>
                <c:pt idx="2169">
                  <c:v>87.809303749999998</c:v>
                </c:pt>
                <c:pt idx="2170">
                  <c:v>92.614952919999993</c:v>
                </c:pt>
                <c:pt idx="2171">
                  <c:v>73.960508099999998</c:v>
                </c:pt>
                <c:pt idx="2172">
                  <c:v>89.439075689999996</c:v>
                </c:pt>
                <c:pt idx="2173">
                  <c:v>93.772675770000006</c:v>
                </c:pt>
                <c:pt idx="2174">
                  <c:v>89.671852779999995</c:v>
                </c:pt>
                <c:pt idx="2175">
                  <c:v>79.142702729999996</c:v>
                </c:pt>
                <c:pt idx="2176">
                  <c:v>79.756191099999995</c:v>
                </c:pt>
                <c:pt idx="2177">
                  <c:v>80.109787080000004</c:v>
                </c:pt>
                <c:pt idx="2178">
                  <c:v>88.369096229999997</c:v>
                </c:pt>
                <c:pt idx="2179">
                  <c:v>95.108166010000005</c:v>
                </c:pt>
                <c:pt idx="2180">
                  <c:v>85.193864050000002</c:v>
                </c:pt>
                <c:pt idx="2181">
                  <c:v>99.471183949999997</c:v>
                </c:pt>
                <c:pt idx="2182">
                  <c:v>79.946381479999999</c:v>
                </c:pt>
                <c:pt idx="2183">
                  <c:v>74.404609590000007</c:v>
                </c:pt>
                <c:pt idx="2184">
                  <c:v>80.275544409999995</c:v>
                </c:pt>
                <c:pt idx="2185">
                  <c:v>70.818970980000003</c:v>
                </c:pt>
                <c:pt idx="2186">
                  <c:v>80.338097559999994</c:v>
                </c:pt>
                <c:pt idx="2187">
                  <c:v>86.798058249999997</c:v>
                </c:pt>
                <c:pt idx="2188">
                  <c:v>83.580130260000004</c:v>
                </c:pt>
                <c:pt idx="2189">
                  <c:v>77.130418860000006</c:v>
                </c:pt>
                <c:pt idx="2190">
                  <c:v>79.022530930000002</c:v>
                </c:pt>
                <c:pt idx="2191">
                  <c:v>64.164933320000003</c:v>
                </c:pt>
                <c:pt idx="2192">
                  <c:v>72.613406870000006</c:v>
                </c:pt>
                <c:pt idx="2193">
                  <c:v>87.892422159999995</c:v>
                </c:pt>
                <c:pt idx="2194">
                  <c:v>98.30773508</c:v>
                </c:pt>
                <c:pt idx="2195">
                  <c:v>85.993723180000003</c:v>
                </c:pt>
                <c:pt idx="2196">
                  <c:v>82.400537290000003</c:v>
                </c:pt>
                <c:pt idx="2197">
                  <c:v>93.382099760000003</c:v>
                </c:pt>
                <c:pt idx="2198">
                  <c:v>84.736456200000006</c:v>
                </c:pt>
                <c:pt idx="2199">
                  <c:v>69.005180510000002</c:v>
                </c:pt>
                <c:pt idx="2200">
                  <c:v>89.987329990000006</c:v>
                </c:pt>
                <c:pt idx="2201">
                  <c:v>84.271634640000002</c:v>
                </c:pt>
                <c:pt idx="2202">
                  <c:v>75.615744100000001</c:v>
                </c:pt>
                <c:pt idx="2203">
                  <c:v>87.419441829999997</c:v>
                </c:pt>
                <c:pt idx="2204">
                  <c:v>91.24132247</c:v>
                </c:pt>
                <c:pt idx="2205">
                  <c:v>85.622976840000007</c:v>
                </c:pt>
                <c:pt idx="2206">
                  <c:v>85.099384830000005</c:v>
                </c:pt>
                <c:pt idx="2207">
                  <c:v>92.650819319999997</c:v>
                </c:pt>
                <c:pt idx="2208">
                  <c:v>86.351941310000001</c:v>
                </c:pt>
                <c:pt idx="2209">
                  <c:v>89.286561520000006</c:v>
                </c:pt>
                <c:pt idx="2210">
                  <c:v>79.583699640000006</c:v>
                </c:pt>
                <c:pt idx="2211">
                  <c:v>80.787577740000003</c:v>
                </c:pt>
                <c:pt idx="2212">
                  <c:v>81.204146789999996</c:v>
                </c:pt>
                <c:pt idx="2213">
                  <c:v>92.205912870000006</c:v>
                </c:pt>
                <c:pt idx="2214">
                  <c:v>79.070986939999997</c:v>
                </c:pt>
                <c:pt idx="2215">
                  <c:v>93.777578329999997</c:v>
                </c:pt>
                <c:pt idx="2216">
                  <c:v>82.220728010000002</c:v>
                </c:pt>
                <c:pt idx="2217">
                  <c:v>75.181889159999997</c:v>
                </c:pt>
                <c:pt idx="2218">
                  <c:v>79.870939770000007</c:v>
                </c:pt>
                <c:pt idx="2219">
                  <c:v>72.797111270000002</c:v>
                </c:pt>
                <c:pt idx="2220">
                  <c:v>92.179359689999998</c:v>
                </c:pt>
                <c:pt idx="2221">
                  <c:v>75.116872029999996</c:v>
                </c:pt>
                <c:pt idx="2222">
                  <c:v>92.360950829999993</c:v>
                </c:pt>
                <c:pt idx="2223">
                  <c:v>78.498097639999997</c:v>
                </c:pt>
                <c:pt idx="2224">
                  <c:v>98.005239950000004</c:v>
                </c:pt>
                <c:pt idx="2225">
                  <c:v>84.343167949999994</c:v>
                </c:pt>
                <c:pt idx="2226">
                  <c:v>73.71864076</c:v>
                </c:pt>
                <c:pt idx="2227">
                  <c:v>81.096313760000001</c:v>
                </c:pt>
                <c:pt idx="2228">
                  <c:v>75.648639470000006</c:v>
                </c:pt>
                <c:pt idx="2229">
                  <c:v>78.889686990000001</c:v>
                </c:pt>
                <c:pt idx="2230">
                  <c:v>82.560650170000002</c:v>
                </c:pt>
                <c:pt idx="2231">
                  <c:v>96.558857500000002</c:v>
                </c:pt>
                <c:pt idx="2232">
                  <c:v>79.339507929999996</c:v>
                </c:pt>
                <c:pt idx="2233">
                  <c:v>84.632345860000001</c:v>
                </c:pt>
                <c:pt idx="2234">
                  <c:v>74.985020270000007</c:v>
                </c:pt>
                <c:pt idx="2235">
                  <c:v>93.798354110000005</c:v>
                </c:pt>
                <c:pt idx="2236">
                  <c:v>78.443274220000006</c:v>
                </c:pt>
                <c:pt idx="2237">
                  <c:v>83.046061679999994</c:v>
                </c:pt>
                <c:pt idx="2238">
                  <c:v>83.550944180000002</c:v>
                </c:pt>
                <c:pt idx="2239">
                  <c:v>83.190898230000002</c:v>
                </c:pt>
                <c:pt idx="2240">
                  <c:v>79.164983770000006</c:v>
                </c:pt>
                <c:pt idx="2241">
                  <c:v>68.319780840000007</c:v>
                </c:pt>
                <c:pt idx="2242">
                  <c:v>83.393813719999997</c:v>
                </c:pt>
                <c:pt idx="2243">
                  <c:v>69.879986849999995</c:v>
                </c:pt>
                <c:pt idx="2244">
                  <c:v>84.535919579999998</c:v>
                </c:pt>
                <c:pt idx="2245">
                  <c:v>81.672210379999996</c:v>
                </c:pt>
                <c:pt idx="2246">
                  <c:v>70.890169599999993</c:v>
                </c:pt>
                <c:pt idx="2247">
                  <c:v>76.997025190000002</c:v>
                </c:pt>
                <c:pt idx="2248">
                  <c:v>107.2113126</c:v>
                </c:pt>
                <c:pt idx="2249">
                  <c:v>77.024763680000007</c:v>
                </c:pt>
                <c:pt idx="2250">
                  <c:v>85.637395299999994</c:v>
                </c:pt>
                <c:pt idx="2251">
                  <c:v>72.292871340000005</c:v>
                </c:pt>
                <c:pt idx="2252">
                  <c:v>96.450064620000006</c:v>
                </c:pt>
                <c:pt idx="2253">
                  <c:v>75.234104029999997</c:v>
                </c:pt>
                <c:pt idx="2254">
                  <c:v>85.821784789999995</c:v>
                </c:pt>
                <c:pt idx="2255">
                  <c:v>83.906271090000004</c:v>
                </c:pt>
                <c:pt idx="2256">
                  <c:v>86.434492250000005</c:v>
                </c:pt>
                <c:pt idx="2257">
                  <c:v>82.486423880000004</c:v>
                </c:pt>
                <c:pt idx="2258">
                  <c:v>82.234077970000001</c:v>
                </c:pt>
                <c:pt idx="2259">
                  <c:v>100.323481</c:v>
                </c:pt>
                <c:pt idx="2260">
                  <c:v>84.704973969999998</c:v>
                </c:pt>
                <c:pt idx="2261">
                  <c:v>86.779982810000007</c:v>
                </c:pt>
                <c:pt idx="2262">
                  <c:v>83.273531199999994</c:v>
                </c:pt>
                <c:pt idx="2263">
                  <c:v>96.642243989999997</c:v>
                </c:pt>
                <c:pt idx="2264">
                  <c:v>83.337950489999997</c:v>
                </c:pt>
                <c:pt idx="2265">
                  <c:v>84.499559770000005</c:v>
                </c:pt>
                <c:pt idx="2266">
                  <c:v>90.880169839999994</c:v>
                </c:pt>
                <c:pt idx="2267">
                  <c:v>90.270826499999998</c:v>
                </c:pt>
                <c:pt idx="2268">
                  <c:v>66.11929662</c:v>
                </c:pt>
                <c:pt idx="2269">
                  <c:v>81.080353450000004</c:v>
                </c:pt>
                <c:pt idx="2270">
                  <c:v>71.680518070000005</c:v>
                </c:pt>
                <c:pt idx="2271">
                  <c:v>87.359200450000003</c:v>
                </c:pt>
                <c:pt idx="2272">
                  <c:v>97.864789400000006</c:v>
                </c:pt>
                <c:pt idx="2273">
                  <c:v>94.919005970000001</c:v>
                </c:pt>
                <c:pt idx="2274">
                  <c:v>79.004466699999995</c:v>
                </c:pt>
                <c:pt idx="2275">
                  <c:v>89.995894329999999</c:v>
                </c:pt>
                <c:pt idx="2276">
                  <c:v>84.952555709999999</c:v>
                </c:pt>
                <c:pt idx="2277">
                  <c:v>75.582828500000005</c:v>
                </c:pt>
                <c:pt idx="2278">
                  <c:v>87.424381659999995</c:v>
                </c:pt>
                <c:pt idx="2279">
                  <c:v>86.558071159999997</c:v>
                </c:pt>
                <c:pt idx="2280">
                  <c:v>95.242961370000003</c:v>
                </c:pt>
                <c:pt idx="2281">
                  <c:v>79.417212259999999</c:v>
                </c:pt>
                <c:pt idx="2282">
                  <c:v>82.628329190000002</c:v>
                </c:pt>
                <c:pt idx="2283">
                  <c:v>91.694963340000001</c:v>
                </c:pt>
                <c:pt idx="2284">
                  <c:v>87.376516809999998</c:v>
                </c:pt>
                <c:pt idx="2285">
                  <c:v>79.945435450000005</c:v>
                </c:pt>
                <c:pt idx="2286">
                  <c:v>73.029271449999996</c:v>
                </c:pt>
                <c:pt idx="2287">
                  <c:v>86.682787110000007</c:v>
                </c:pt>
                <c:pt idx="2288">
                  <c:v>85.109945300000007</c:v>
                </c:pt>
                <c:pt idx="2289">
                  <c:v>71.825043870000002</c:v>
                </c:pt>
                <c:pt idx="2290">
                  <c:v>64.976451519999998</c:v>
                </c:pt>
                <c:pt idx="2291">
                  <c:v>84.675233879999993</c:v>
                </c:pt>
                <c:pt idx="2292">
                  <c:v>75.607033529999995</c:v>
                </c:pt>
                <c:pt idx="2293">
                  <c:v>98.799503439999995</c:v>
                </c:pt>
                <c:pt idx="2294">
                  <c:v>90.152530810000002</c:v>
                </c:pt>
                <c:pt idx="2295">
                  <c:v>93.597320600000003</c:v>
                </c:pt>
                <c:pt idx="2296">
                  <c:v>85.044644770000005</c:v>
                </c:pt>
                <c:pt idx="2297">
                  <c:v>63.138473740000002</c:v>
                </c:pt>
                <c:pt idx="2298">
                  <c:v>94.941287149999994</c:v>
                </c:pt>
                <c:pt idx="2299">
                  <c:v>90.495529550000001</c:v>
                </c:pt>
                <c:pt idx="2300">
                  <c:v>70.969291400000003</c:v>
                </c:pt>
                <c:pt idx="2301">
                  <c:v>81.327995209999997</c:v>
                </c:pt>
                <c:pt idx="2302">
                  <c:v>77.026510189999996</c:v>
                </c:pt>
                <c:pt idx="2303">
                  <c:v>86.31073705</c:v>
                </c:pt>
                <c:pt idx="2304">
                  <c:v>64.00039099</c:v>
                </c:pt>
                <c:pt idx="2305">
                  <c:v>83.937983779999996</c:v>
                </c:pt>
                <c:pt idx="2306">
                  <c:v>71.354775559999993</c:v>
                </c:pt>
                <c:pt idx="2307">
                  <c:v>80.352198349999995</c:v>
                </c:pt>
                <c:pt idx="2308">
                  <c:v>76.648924899999997</c:v>
                </c:pt>
                <c:pt idx="2309">
                  <c:v>93.1468986</c:v>
                </c:pt>
                <c:pt idx="2310">
                  <c:v>77.559620150000001</c:v>
                </c:pt>
                <c:pt idx="2311">
                  <c:v>91.747272480000007</c:v>
                </c:pt>
                <c:pt idx="2312">
                  <c:v>83.630969780000001</c:v>
                </c:pt>
                <c:pt idx="2313">
                  <c:v>82.033898339999993</c:v>
                </c:pt>
                <c:pt idx="2314">
                  <c:v>73.538345140000004</c:v>
                </c:pt>
                <c:pt idx="2315">
                  <c:v>74.874695810000006</c:v>
                </c:pt>
                <c:pt idx="2316">
                  <c:v>84.967595509999995</c:v>
                </c:pt>
                <c:pt idx="2317">
                  <c:v>81.057825269999995</c:v>
                </c:pt>
                <c:pt idx="2318">
                  <c:v>103.06532970000001</c:v>
                </c:pt>
                <c:pt idx="2319">
                  <c:v>74.040203300000002</c:v>
                </c:pt>
                <c:pt idx="2320">
                  <c:v>84.049289040000005</c:v>
                </c:pt>
                <c:pt idx="2321">
                  <c:v>84.422544119999998</c:v>
                </c:pt>
                <c:pt idx="2322">
                  <c:v>85.204196960000004</c:v>
                </c:pt>
                <c:pt idx="2323">
                  <c:v>87.492131270000002</c:v>
                </c:pt>
                <c:pt idx="2324">
                  <c:v>69.635887740000001</c:v>
                </c:pt>
                <c:pt idx="2325">
                  <c:v>89.473460779999996</c:v>
                </c:pt>
                <c:pt idx="2326">
                  <c:v>104.9373303</c:v>
                </c:pt>
                <c:pt idx="2327">
                  <c:v>66.220659240000003</c:v>
                </c:pt>
                <c:pt idx="2328">
                  <c:v>90.216674260000005</c:v>
                </c:pt>
                <c:pt idx="2329">
                  <c:v>92.322843250000005</c:v>
                </c:pt>
                <c:pt idx="2330">
                  <c:v>73.489628760000002</c:v>
                </c:pt>
                <c:pt idx="2331">
                  <c:v>86.958273050000003</c:v>
                </c:pt>
                <c:pt idx="2332">
                  <c:v>106.6561143</c:v>
                </c:pt>
                <c:pt idx="2333">
                  <c:v>61.466757970000003</c:v>
                </c:pt>
                <c:pt idx="2334">
                  <c:v>61.865868980000002</c:v>
                </c:pt>
                <c:pt idx="2335">
                  <c:v>84.398356649999997</c:v>
                </c:pt>
                <c:pt idx="2336">
                  <c:v>89.825258259999998</c:v>
                </c:pt>
                <c:pt idx="2337">
                  <c:v>87.301199130000001</c:v>
                </c:pt>
                <c:pt idx="2338">
                  <c:v>82.788795269999994</c:v>
                </c:pt>
                <c:pt idx="2339">
                  <c:v>102.19116769999999</c:v>
                </c:pt>
                <c:pt idx="2340">
                  <c:v>85.056728509999999</c:v>
                </c:pt>
                <c:pt idx="2341">
                  <c:v>62.892720699999998</c:v>
                </c:pt>
                <c:pt idx="2342">
                  <c:v>80.019752620000006</c:v>
                </c:pt>
                <c:pt idx="2343">
                  <c:v>71.539821930000002</c:v>
                </c:pt>
                <c:pt idx="2344">
                  <c:v>87.248927719999998</c:v>
                </c:pt>
                <c:pt idx="2345">
                  <c:v>69.624511119999994</c:v>
                </c:pt>
                <c:pt idx="2346">
                  <c:v>69.360142370000005</c:v>
                </c:pt>
                <c:pt idx="2347">
                  <c:v>91.909030400000006</c:v>
                </c:pt>
                <c:pt idx="2348">
                  <c:v>77.472943830000006</c:v>
                </c:pt>
                <c:pt idx="2349">
                  <c:v>93.546759359999996</c:v>
                </c:pt>
                <c:pt idx="2350">
                  <c:v>60.559967610000001</c:v>
                </c:pt>
                <c:pt idx="2351">
                  <c:v>79.151148860000006</c:v>
                </c:pt>
                <c:pt idx="2352">
                  <c:v>69.527131600000004</c:v>
                </c:pt>
                <c:pt idx="2353">
                  <c:v>78.772407450000003</c:v>
                </c:pt>
                <c:pt idx="2354">
                  <c:v>89.017580429999995</c:v>
                </c:pt>
                <c:pt idx="2355">
                  <c:v>67.633705500000005</c:v>
                </c:pt>
                <c:pt idx="2356">
                  <c:v>82.405580099999995</c:v>
                </c:pt>
                <c:pt idx="2357">
                  <c:v>86.643403050000003</c:v>
                </c:pt>
                <c:pt idx="2358">
                  <c:v>87.243767669999997</c:v>
                </c:pt>
                <c:pt idx="2359">
                  <c:v>91.646953760000002</c:v>
                </c:pt>
                <c:pt idx="2360">
                  <c:v>72.932996070000002</c:v>
                </c:pt>
                <c:pt idx="2361">
                  <c:v>79.102402589999997</c:v>
                </c:pt>
                <c:pt idx="2362">
                  <c:v>78.841716700000006</c:v>
                </c:pt>
                <c:pt idx="2363">
                  <c:v>80.732282339999998</c:v>
                </c:pt>
                <c:pt idx="2364">
                  <c:v>90.66908162</c:v>
                </c:pt>
                <c:pt idx="2365">
                  <c:v>81.960362000000003</c:v>
                </c:pt>
                <c:pt idx="2366">
                  <c:v>85.852205409999996</c:v>
                </c:pt>
                <c:pt idx="2367">
                  <c:v>67.784378790000005</c:v>
                </c:pt>
                <c:pt idx="2368">
                  <c:v>83.924146800000003</c:v>
                </c:pt>
                <c:pt idx="2369">
                  <c:v>63.235780220000002</c:v>
                </c:pt>
                <c:pt idx="2370">
                  <c:v>90.658620650000003</c:v>
                </c:pt>
                <c:pt idx="2371">
                  <c:v>90.282629159999999</c:v>
                </c:pt>
                <c:pt idx="2372">
                  <c:v>82.931221859999994</c:v>
                </c:pt>
                <c:pt idx="2373">
                  <c:v>70.653219829999998</c:v>
                </c:pt>
                <c:pt idx="2374">
                  <c:v>89.738143289999996</c:v>
                </c:pt>
                <c:pt idx="2375">
                  <c:v>87.615535339999994</c:v>
                </c:pt>
                <c:pt idx="2376">
                  <c:v>80.869913220000001</c:v>
                </c:pt>
                <c:pt idx="2377">
                  <c:v>87.908348770000003</c:v>
                </c:pt>
                <c:pt idx="2378">
                  <c:v>80.855907250000001</c:v>
                </c:pt>
                <c:pt idx="2379">
                  <c:v>83.696812620000003</c:v>
                </c:pt>
                <c:pt idx="2380">
                  <c:v>94.908462029999995</c:v>
                </c:pt>
                <c:pt idx="2381">
                  <c:v>81.172272390000003</c:v>
                </c:pt>
                <c:pt idx="2382">
                  <c:v>93.548700499999995</c:v>
                </c:pt>
                <c:pt idx="2383">
                  <c:v>93.387106610000004</c:v>
                </c:pt>
                <c:pt idx="2384">
                  <c:v>90.896717670000001</c:v>
                </c:pt>
                <c:pt idx="2385">
                  <c:v>88.145985449999998</c:v>
                </c:pt>
                <c:pt idx="2386">
                  <c:v>75.276284320000002</c:v>
                </c:pt>
                <c:pt idx="2387">
                  <c:v>91.606520279999998</c:v>
                </c:pt>
                <c:pt idx="2388">
                  <c:v>93.541346989999994</c:v>
                </c:pt>
                <c:pt idx="2389">
                  <c:v>94.002200759999994</c:v>
                </c:pt>
                <c:pt idx="2390">
                  <c:v>82.245889969999993</c:v>
                </c:pt>
                <c:pt idx="2391">
                  <c:v>100.64568800000001</c:v>
                </c:pt>
                <c:pt idx="2392">
                  <c:v>72.666941620000003</c:v>
                </c:pt>
                <c:pt idx="2393">
                  <c:v>79.385444910000004</c:v>
                </c:pt>
                <c:pt idx="2394">
                  <c:v>87.479762170000001</c:v>
                </c:pt>
                <c:pt idx="2395">
                  <c:v>96.949001350000003</c:v>
                </c:pt>
                <c:pt idx="2396">
                  <c:v>81.512482770000005</c:v>
                </c:pt>
                <c:pt idx="2397">
                  <c:v>70.137837079999997</c:v>
                </c:pt>
                <c:pt idx="2398">
                  <c:v>98.217723300000003</c:v>
                </c:pt>
                <c:pt idx="2399">
                  <c:v>73.582158410000005</c:v>
                </c:pt>
                <c:pt idx="2400">
                  <c:v>84.847455519999997</c:v>
                </c:pt>
                <c:pt idx="2401">
                  <c:v>103.0914669</c:v>
                </c:pt>
                <c:pt idx="2402">
                  <c:v>84.114028140000002</c:v>
                </c:pt>
                <c:pt idx="2403">
                  <c:v>94.143146569999999</c:v>
                </c:pt>
                <c:pt idx="2404">
                  <c:v>83.909302769999996</c:v>
                </c:pt>
                <c:pt idx="2405">
                  <c:v>97.828575069999999</c:v>
                </c:pt>
                <c:pt idx="2406">
                  <c:v>71.880677009999999</c:v>
                </c:pt>
                <c:pt idx="2407">
                  <c:v>88.218628339999995</c:v>
                </c:pt>
                <c:pt idx="2408">
                  <c:v>82.963796489999993</c:v>
                </c:pt>
                <c:pt idx="2409">
                  <c:v>88.950789540000002</c:v>
                </c:pt>
                <c:pt idx="2410">
                  <c:v>81.812554359999993</c:v>
                </c:pt>
                <c:pt idx="2411">
                  <c:v>84.116307340000006</c:v>
                </c:pt>
                <c:pt idx="2412">
                  <c:v>77.397553959999996</c:v>
                </c:pt>
                <c:pt idx="2413">
                  <c:v>93.114043050000006</c:v>
                </c:pt>
                <c:pt idx="2414">
                  <c:v>82.760547160000002</c:v>
                </c:pt>
                <c:pt idx="2415">
                  <c:v>90.745617089999996</c:v>
                </c:pt>
                <c:pt idx="2416">
                  <c:v>100.3931671</c:v>
                </c:pt>
                <c:pt idx="2417">
                  <c:v>54.087605500000002</c:v>
                </c:pt>
                <c:pt idx="2418">
                  <c:v>77.038525960000001</c:v>
                </c:pt>
                <c:pt idx="2419">
                  <c:v>82.470247479999998</c:v>
                </c:pt>
                <c:pt idx="2420">
                  <c:v>80.860277969999999</c:v>
                </c:pt>
                <c:pt idx="2421">
                  <c:v>80.158287000000001</c:v>
                </c:pt>
                <c:pt idx="2422">
                  <c:v>87.86920155</c:v>
                </c:pt>
                <c:pt idx="2423">
                  <c:v>70.179003100000003</c:v>
                </c:pt>
                <c:pt idx="2424">
                  <c:v>76.013562759999999</c:v>
                </c:pt>
                <c:pt idx="2425">
                  <c:v>90.127051449999996</c:v>
                </c:pt>
                <c:pt idx="2426">
                  <c:v>90.267807649999995</c:v>
                </c:pt>
                <c:pt idx="2427">
                  <c:v>79.450811939999994</c:v>
                </c:pt>
                <c:pt idx="2428">
                  <c:v>89.047895159999996</c:v>
                </c:pt>
                <c:pt idx="2429">
                  <c:v>86.699052370000004</c:v>
                </c:pt>
                <c:pt idx="2430">
                  <c:v>78.566049849999999</c:v>
                </c:pt>
                <c:pt idx="2431">
                  <c:v>78.354140639999997</c:v>
                </c:pt>
                <c:pt idx="2432">
                  <c:v>95.435652259999998</c:v>
                </c:pt>
                <c:pt idx="2433">
                  <c:v>83.432288319999998</c:v>
                </c:pt>
                <c:pt idx="2434">
                  <c:v>78.874252290000001</c:v>
                </c:pt>
                <c:pt idx="2435">
                  <c:v>94.033212509999998</c:v>
                </c:pt>
                <c:pt idx="2436">
                  <c:v>94.189570759999995</c:v>
                </c:pt>
                <c:pt idx="2437">
                  <c:v>84.988705679999995</c:v>
                </c:pt>
                <c:pt idx="2438">
                  <c:v>86.346452099999993</c:v>
                </c:pt>
                <c:pt idx="2439">
                  <c:v>90.132251319999995</c:v>
                </c:pt>
                <c:pt idx="2440">
                  <c:v>100.2021659</c:v>
                </c:pt>
                <c:pt idx="2441">
                  <c:v>91.656419839999998</c:v>
                </c:pt>
                <c:pt idx="2442">
                  <c:v>82.344034669999999</c:v>
                </c:pt>
                <c:pt idx="2443">
                  <c:v>90.979552630000001</c:v>
                </c:pt>
                <c:pt idx="2444">
                  <c:v>86.553563999999994</c:v>
                </c:pt>
                <c:pt idx="2445">
                  <c:v>73.908752770000007</c:v>
                </c:pt>
                <c:pt idx="2446">
                  <c:v>80.346173210000003</c:v>
                </c:pt>
                <c:pt idx="2447">
                  <c:v>81.763577580000003</c:v>
                </c:pt>
                <c:pt idx="2448">
                  <c:v>105.3388708</c:v>
                </c:pt>
                <c:pt idx="2449">
                  <c:v>90.161475519999996</c:v>
                </c:pt>
                <c:pt idx="2450">
                  <c:v>94.447409230000005</c:v>
                </c:pt>
                <c:pt idx="2451">
                  <c:v>84.240372070000006</c:v>
                </c:pt>
                <c:pt idx="2452">
                  <c:v>95.30491189</c:v>
                </c:pt>
                <c:pt idx="2453">
                  <c:v>89.327354769999999</c:v>
                </c:pt>
                <c:pt idx="2454">
                  <c:v>73.849804219999996</c:v>
                </c:pt>
                <c:pt idx="2455">
                  <c:v>92.650135230000004</c:v>
                </c:pt>
                <c:pt idx="2456">
                  <c:v>78.215684820000007</c:v>
                </c:pt>
                <c:pt idx="2457">
                  <c:v>94.928393479999997</c:v>
                </c:pt>
                <c:pt idx="2458">
                  <c:v>91.361610069999998</c:v>
                </c:pt>
                <c:pt idx="2459">
                  <c:v>91.404021529999994</c:v>
                </c:pt>
                <c:pt idx="2460">
                  <c:v>76.084727470000004</c:v>
                </c:pt>
                <c:pt idx="2461">
                  <c:v>86.552467899999996</c:v>
                </c:pt>
                <c:pt idx="2462">
                  <c:v>81.30734382</c:v>
                </c:pt>
                <c:pt idx="2463">
                  <c:v>92.256153690000005</c:v>
                </c:pt>
                <c:pt idx="2464">
                  <c:v>89.042971739999999</c:v>
                </c:pt>
                <c:pt idx="2465">
                  <c:v>85.253886320000007</c:v>
                </c:pt>
                <c:pt idx="2466">
                  <c:v>76.366311350000004</c:v>
                </c:pt>
                <c:pt idx="2467">
                  <c:v>77.41106868</c:v>
                </c:pt>
                <c:pt idx="2468">
                  <c:v>65.663344499999994</c:v>
                </c:pt>
                <c:pt idx="2469">
                  <c:v>62.662643029999998</c:v>
                </c:pt>
                <c:pt idx="2470">
                  <c:v>67.542980880000002</c:v>
                </c:pt>
                <c:pt idx="2471">
                  <c:v>92.614911840000005</c:v>
                </c:pt>
                <c:pt idx="2472">
                  <c:v>93.162312830000005</c:v>
                </c:pt>
                <c:pt idx="2473">
                  <c:v>76.701971029999996</c:v>
                </c:pt>
                <c:pt idx="2474">
                  <c:v>79.18416071</c:v>
                </c:pt>
                <c:pt idx="2475">
                  <c:v>65.564481499999999</c:v>
                </c:pt>
                <c:pt idx="2476">
                  <c:v>88.222898200000003</c:v>
                </c:pt>
                <c:pt idx="2477">
                  <c:v>104.6340484</c:v>
                </c:pt>
                <c:pt idx="2478">
                  <c:v>87.779058030000002</c:v>
                </c:pt>
                <c:pt idx="2479">
                  <c:v>90.435464999999994</c:v>
                </c:pt>
                <c:pt idx="2480">
                  <c:v>80.900004039999999</c:v>
                </c:pt>
                <c:pt idx="2481">
                  <c:v>76.035472670000004</c:v>
                </c:pt>
                <c:pt idx="2482">
                  <c:v>68.010546930000004</c:v>
                </c:pt>
                <c:pt idx="2483">
                  <c:v>74.798830510000002</c:v>
                </c:pt>
                <c:pt idx="2484">
                  <c:v>87.288648870000003</c:v>
                </c:pt>
                <c:pt idx="2485">
                  <c:v>79.086374329999998</c:v>
                </c:pt>
                <c:pt idx="2486">
                  <c:v>93.984062530000003</c:v>
                </c:pt>
                <c:pt idx="2487">
                  <c:v>88.930870749999997</c:v>
                </c:pt>
                <c:pt idx="2488">
                  <c:v>69.905356519999998</c:v>
                </c:pt>
                <c:pt idx="2489">
                  <c:v>82.289787020000006</c:v>
                </c:pt>
                <c:pt idx="2490">
                  <c:v>92.287268940000004</c:v>
                </c:pt>
                <c:pt idx="2491">
                  <c:v>88.238530519999998</c:v>
                </c:pt>
                <c:pt idx="2492">
                  <c:v>89.544404940000007</c:v>
                </c:pt>
                <c:pt idx="2493">
                  <c:v>87.364865839999993</c:v>
                </c:pt>
                <c:pt idx="2494">
                  <c:v>96.286844099999996</c:v>
                </c:pt>
                <c:pt idx="2495">
                  <c:v>85.731867489999999</c:v>
                </c:pt>
                <c:pt idx="2496">
                  <c:v>98.50352762</c:v>
                </c:pt>
                <c:pt idx="2497">
                  <c:v>83.740130070000006</c:v>
                </c:pt>
                <c:pt idx="2498">
                  <c:v>88.75442443</c:v>
                </c:pt>
                <c:pt idx="2499">
                  <c:v>77.011230659999995</c:v>
                </c:pt>
                <c:pt idx="2500">
                  <c:v>55.646717250000002</c:v>
                </c:pt>
                <c:pt idx="2501">
                  <c:v>75.198632880000005</c:v>
                </c:pt>
                <c:pt idx="2502">
                  <c:v>90.133955520000001</c:v>
                </c:pt>
                <c:pt idx="2503">
                  <c:v>82.586512279999994</c:v>
                </c:pt>
                <c:pt idx="2504">
                  <c:v>77.326607370000005</c:v>
                </c:pt>
                <c:pt idx="2505">
                  <c:v>71.327019579999998</c:v>
                </c:pt>
                <c:pt idx="2506">
                  <c:v>80.104587469999998</c:v>
                </c:pt>
                <c:pt idx="2507">
                  <c:v>74.854602420000006</c:v>
                </c:pt>
                <c:pt idx="2508">
                  <c:v>74.412666970000004</c:v>
                </c:pt>
                <c:pt idx="2509">
                  <c:v>80.099529709999999</c:v>
                </c:pt>
                <c:pt idx="2510">
                  <c:v>80.450704520000002</c:v>
                </c:pt>
                <c:pt idx="2511">
                  <c:v>66.376103839999999</c:v>
                </c:pt>
                <c:pt idx="2512">
                  <c:v>85.392837549999996</c:v>
                </c:pt>
                <c:pt idx="2513">
                  <c:v>73.622643769999996</c:v>
                </c:pt>
                <c:pt idx="2514">
                  <c:v>92.038624540000001</c:v>
                </c:pt>
                <c:pt idx="2515">
                  <c:v>66.296648869999999</c:v>
                </c:pt>
                <c:pt idx="2516">
                  <c:v>77.229619940000006</c:v>
                </c:pt>
                <c:pt idx="2517">
                  <c:v>74.792074909999997</c:v>
                </c:pt>
                <c:pt idx="2518">
                  <c:v>85.531565409999999</c:v>
                </c:pt>
                <c:pt idx="2519">
                  <c:v>92.446251369999999</c:v>
                </c:pt>
                <c:pt idx="2520">
                  <c:v>72.662609720000006</c:v>
                </c:pt>
                <c:pt idx="2521">
                  <c:v>87.065986379999998</c:v>
                </c:pt>
                <c:pt idx="2522">
                  <c:v>80.308308729999993</c:v>
                </c:pt>
                <c:pt idx="2523">
                  <c:v>73.336928450000002</c:v>
                </c:pt>
                <c:pt idx="2524">
                  <c:v>83.220832560000005</c:v>
                </c:pt>
                <c:pt idx="2525">
                  <c:v>71.718945969999993</c:v>
                </c:pt>
                <c:pt idx="2526">
                  <c:v>73.711438279999996</c:v>
                </c:pt>
                <c:pt idx="2527">
                  <c:v>57.359254300000003</c:v>
                </c:pt>
                <c:pt idx="2528">
                  <c:v>77.629109279999994</c:v>
                </c:pt>
                <c:pt idx="2529">
                  <c:v>82.323844370000003</c:v>
                </c:pt>
                <c:pt idx="2530">
                  <c:v>84.043830810000003</c:v>
                </c:pt>
                <c:pt idx="2531">
                  <c:v>74.826093810000003</c:v>
                </c:pt>
                <c:pt idx="2532">
                  <c:v>78.707307749999998</c:v>
                </c:pt>
                <c:pt idx="2533">
                  <c:v>82.895557400000001</c:v>
                </c:pt>
                <c:pt idx="2534">
                  <c:v>88.148688519999993</c:v>
                </c:pt>
                <c:pt idx="2535">
                  <c:v>94.501045039999994</c:v>
                </c:pt>
                <c:pt idx="2536">
                  <c:v>89.244129749999999</c:v>
                </c:pt>
                <c:pt idx="2537">
                  <c:v>89.715027480000003</c:v>
                </c:pt>
                <c:pt idx="2538">
                  <c:v>86.86206086</c:v>
                </c:pt>
                <c:pt idx="2539">
                  <c:v>78.944335339999995</c:v>
                </c:pt>
                <c:pt idx="2540">
                  <c:v>97.624568980000006</c:v>
                </c:pt>
                <c:pt idx="2541">
                  <c:v>84.85521713</c:v>
                </c:pt>
                <c:pt idx="2542">
                  <c:v>88.232180349999993</c:v>
                </c:pt>
                <c:pt idx="2543">
                  <c:v>87.740416460000006</c:v>
                </c:pt>
                <c:pt idx="2544">
                  <c:v>85.234869919999994</c:v>
                </c:pt>
                <c:pt idx="2545">
                  <c:v>80.87067236</c:v>
                </c:pt>
                <c:pt idx="2546">
                  <c:v>79.082567109999999</c:v>
                </c:pt>
                <c:pt idx="2547">
                  <c:v>80.052225149999998</c:v>
                </c:pt>
                <c:pt idx="2548">
                  <c:v>96.778176099999996</c:v>
                </c:pt>
                <c:pt idx="2549">
                  <c:v>87.461836450000007</c:v>
                </c:pt>
                <c:pt idx="2550">
                  <c:v>88.178774399999995</c:v>
                </c:pt>
                <c:pt idx="2551">
                  <c:v>78.595251840000003</c:v>
                </c:pt>
                <c:pt idx="2552">
                  <c:v>85.597816109999997</c:v>
                </c:pt>
                <c:pt idx="2553">
                  <c:v>65.0532635</c:v>
                </c:pt>
                <c:pt idx="2554">
                  <c:v>62.289148689999998</c:v>
                </c:pt>
                <c:pt idx="2555">
                  <c:v>83.201952579999997</c:v>
                </c:pt>
                <c:pt idx="2556">
                  <c:v>82.950795279999994</c:v>
                </c:pt>
                <c:pt idx="2557">
                  <c:v>86.872971710000002</c:v>
                </c:pt>
                <c:pt idx="2558">
                  <c:v>89.831876359999995</c:v>
                </c:pt>
                <c:pt idx="2559">
                  <c:v>78.848292020000002</c:v>
                </c:pt>
                <c:pt idx="2560">
                  <c:v>76.035209100000003</c:v>
                </c:pt>
                <c:pt idx="2561">
                  <c:v>94.851983090000004</c:v>
                </c:pt>
                <c:pt idx="2562">
                  <c:v>92.788811159999995</c:v>
                </c:pt>
                <c:pt idx="2563">
                  <c:v>90.703153619999995</c:v>
                </c:pt>
                <c:pt idx="2564">
                  <c:v>87.247439560000004</c:v>
                </c:pt>
                <c:pt idx="2565">
                  <c:v>91.129874220000005</c:v>
                </c:pt>
                <c:pt idx="2566">
                  <c:v>91.419845780000003</c:v>
                </c:pt>
                <c:pt idx="2567">
                  <c:v>85.119123709999997</c:v>
                </c:pt>
                <c:pt idx="2568">
                  <c:v>83.658695420000001</c:v>
                </c:pt>
                <c:pt idx="2569">
                  <c:v>87.010102410000002</c:v>
                </c:pt>
                <c:pt idx="2570">
                  <c:v>88.10649823</c:v>
                </c:pt>
                <c:pt idx="2571">
                  <c:v>94.245779650000003</c:v>
                </c:pt>
                <c:pt idx="2572">
                  <c:v>99.196987039999996</c:v>
                </c:pt>
                <c:pt idx="2573">
                  <c:v>90.772994760000003</c:v>
                </c:pt>
                <c:pt idx="2574">
                  <c:v>101.3313516</c:v>
                </c:pt>
                <c:pt idx="2575">
                  <c:v>83.528356419999994</c:v>
                </c:pt>
                <c:pt idx="2576">
                  <c:v>95.243430570000001</c:v>
                </c:pt>
                <c:pt idx="2577">
                  <c:v>89.094092489999994</c:v>
                </c:pt>
                <c:pt idx="2578">
                  <c:v>72.649921460000002</c:v>
                </c:pt>
                <c:pt idx="2579">
                  <c:v>72.209626319999998</c:v>
                </c:pt>
                <c:pt idx="2580">
                  <c:v>86.005514730000002</c:v>
                </c:pt>
                <c:pt idx="2581">
                  <c:v>90.386307669999994</c:v>
                </c:pt>
                <c:pt idx="2582">
                  <c:v>82.247469240000001</c:v>
                </c:pt>
                <c:pt idx="2583">
                  <c:v>81.045522399999996</c:v>
                </c:pt>
                <c:pt idx="2584">
                  <c:v>85.792257379999995</c:v>
                </c:pt>
                <c:pt idx="2585">
                  <c:v>82.166395469999998</c:v>
                </c:pt>
                <c:pt idx="2586">
                  <c:v>81.195840810000007</c:v>
                </c:pt>
                <c:pt idx="2587">
                  <c:v>78.560440540000002</c:v>
                </c:pt>
                <c:pt idx="2588">
                  <c:v>87.872690109999994</c:v>
                </c:pt>
                <c:pt idx="2589">
                  <c:v>88.405883750000001</c:v>
                </c:pt>
                <c:pt idx="2590">
                  <c:v>86.155222699999996</c:v>
                </c:pt>
                <c:pt idx="2591">
                  <c:v>85.418163730000003</c:v>
                </c:pt>
                <c:pt idx="2592">
                  <c:v>85.618682030000002</c:v>
                </c:pt>
                <c:pt idx="2593">
                  <c:v>70.369152009999993</c:v>
                </c:pt>
                <c:pt idx="2594">
                  <c:v>78.006501970000002</c:v>
                </c:pt>
                <c:pt idx="2595">
                  <c:v>70.053257630000004</c:v>
                </c:pt>
                <c:pt idx="2596">
                  <c:v>86.703570080000006</c:v>
                </c:pt>
                <c:pt idx="2597">
                  <c:v>82.641066269999996</c:v>
                </c:pt>
                <c:pt idx="2598">
                  <c:v>79.786209959999994</c:v>
                </c:pt>
                <c:pt idx="2599">
                  <c:v>76.052436330000006</c:v>
                </c:pt>
                <c:pt idx="2600">
                  <c:v>70.842606320000002</c:v>
                </c:pt>
                <c:pt idx="2601">
                  <c:v>66.657392759999993</c:v>
                </c:pt>
                <c:pt idx="2602">
                  <c:v>70.983016090000007</c:v>
                </c:pt>
                <c:pt idx="2603">
                  <c:v>87.869862010000006</c:v>
                </c:pt>
                <c:pt idx="2604">
                  <c:v>97.743438659999995</c:v>
                </c:pt>
                <c:pt idx="2605">
                  <c:v>81.381576370000005</c:v>
                </c:pt>
                <c:pt idx="2606">
                  <c:v>92.190319720000005</c:v>
                </c:pt>
                <c:pt idx="2607">
                  <c:v>105.32831590000001</c:v>
                </c:pt>
                <c:pt idx="2608">
                  <c:v>94.215937629999999</c:v>
                </c:pt>
                <c:pt idx="2609">
                  <c:v>83.586857730000006</c:v>
                </c:pt>
                <c:pt idx="2610">
                  <c:v>78.251441510000006</c:v>
                </c:pt>
                <c:pt idx="2611">
                  <c:v>71.153046189999998</c:v>
                </c:pt>
                <c:pt idx="2612">
                  <c:v>84.303579909999996</c:v>
                </c:pt>
                <c:pt idx="2613">
                  <c:v>79.495659459999999</c:v>
                </c:pt>
                <c:pt idx="2614">
                  <c:v>98.590097819999997</c:v>
                </c:pt>
                <c:pt idx="2615">
                  <c:v>87.872840049999994</c:v>
                </c:pt>
                <c:pt idx="2616">
                  <c:v>81.393993739999999</c:v>
                </c:pt>
                <c:pt idx="2617">
                  <c:v>79.484212020000001</c:v>
                </c:pt>
                <c:pt idx="2618">
                  <c:v>77.478186030000003</c:v>
                </c:pt>
                <c:pt idx="2619">
                  <c:v>80.208980429999997</c:v>
                </c:pt>
                <c:pt idx="2620">
                  <c:v>93.394258899999997</c:v>
                </c:pt>
                <c:pt idx="2621">
                  <c:v>77.879709629999994</c:v>
                </c:pt>
                <c:pt idx="2622">
                  <c:v>84.237822039999998</c:v>
                </c:pt>
                <c:pt idx="2623">
                  <c:v>96.036388110000004</c:v>
                </c:pt>
                <c:pt idx="2624">
                  <c:v>75.286935830000004</c:v>
                </c:pt>
                <c:pt idx="2625">
                  <c:v>78.029079479999993</c:v>
                </c:pt>
                <c:pt idx="2626">
                  <c:v>71.834804020000007</c:v>
                </c:pt>
                <c:pt idx="2627">
                  <c:v>82.455432160000001</c:v>
                </c:pt>
                <c:pt idx="2628">
                  <c:v>98.073351759999994</c:v>
                </c:pt>
                <c:pt idx="2629">
                  <c:v>80.136620260000001</c:v>
                </c:pt>
                <c:pt idx="2630">
                  <c:v>84.457582979999998</c:v>
                </c:pt>
                <c:pt idx="2631">
                  <c:v>79.244840839999995</c:v>
                </c:pt>
                <c:pt idx="2632">
                  <c:v>61.640640900000001</c:v>
                </c:pt>
                <c:pt idx="2633">
                  <c:v>86.59989478</c:v>
                </c:pt>
                <c:pt idx="2634">
                  <c:v>74.428283519999994</c:v>
                </c:pt>
                <c:pt idx="2635">
                  <c:v>94.439866190000004</c:v>
                </c:pt>
                <c:pt idx="2636">
                  <c:v>78.905891749999995</c:v>
                </c:pt>
                <c:pt idx="2637">
                  <c:v>83.83011071</c:v>
                </c:pt>
                <c:pt idx="2638">
                  <c:v>99.142874239999998</c:v>
                </c:pt>
                <c:pt idx="2639">
                  <c:v>79.386605709999998</c:v>
                </c:pt>
                <c:pt idx="2640">
                  <c:v>84.806096359999998</c:v>
                </c:pt>
                <c:pt idx="2641">
                  <c:v>72.545887890000003</c:v>
                </c:pt>
                <c:pt idx="2642">
                  <c:v>93.305520549999997</c:v>
                </c:pt>
                <c:pt idx="2643">
                  <c:v>99.360111549999999</c:v>
                </c:pt>
                <c:pt idx="2644">
                  <c:v>74.946789670000001</c:v>
                </c:pt>
                <c:pt idx="2645">
                  <c:v>89.201140140000007</c:v>
                </c:pt>
                <c:pt idx="2646">
                  <c:v>85.876156039999998</c:v>
                </c:pt>
                <c:pt idx="2647">
                  <c:v>77.091947129999994</c:v>
                </c:pt>
                <c:pt idx="2648">
                  <c:v>82.946810130000003</c:v>
                </c:pt>
                <c:pt idx="2649">
                  <c:v>103.1636664</c:v>
                </c:pt>
                <c:pt idx="2650">
                  <c:v>92.547165609999993</c:v>
                </c:pt>
                <c:pt idx="2651">
                  <c:v>97.224401909999997</c:v>
                </c:pt>
                <c:pt idx="2652">
                  <c:v>80.938026280000003</c:v>
                </c:pt>
                <c:pt idx="2653">
                  <c:v>80.819796969999999</c:v>
                </c:pt>
                <c:pt idx="2654">
                  <c:v>81.304498609999996</c:v>
                </c:pt>
                <c:pt idx="2655">
                  <c:v>83.085139650000002</c:v>
                </c:pt>
                <c:pt idx="2656">
                  <c:v>94.727773389999996</c:v>
                </c:pt>
                <c:pt idx="2657">
                  <c:v>87.126464530000007</c:v>
                </c:pt>
                <c:pt idx="2658">
                  <c:v>96.925327260000003</c:v>
                </c:pt>
                <c:pt idx="2659">
                  <c:v>79.629038919999999</c:v>
                </c:pt>
                <c:pt idx="2660">
                  <c:v>83.063944989999996</c:v>
                </c:pt>
                <c:pt idx="2661">
                  <c:v>69.305150999999995</c:v>
                </c:pt>
                <c:pt idx="2662">
                  <c:v>82.896575709999993</c:v>
                </c:pt>
                <c:pt idx="2663">
                  <c:v>77.665848839999995</c:v>
                </c:pt>
                <c:pt idx="2664">
                  <c:v>84.181567810000004</c:v>
                </c:pt>
                <c:pt idx="2665">
                  <c:v>92.817241129999999</c:v>
                </c:pt>
                <c:pt idx="2666">
                  <c:v>86.573011460000004</c:v>
                </c:pt>
                <c:pt idx="2667">
                  <c:v>88.338942200000005</c:v>
                </c:pt>
                <c:pt idx="2668">
                  <c:v>91.705771619999993</c:v>
                </c:pt>
                <c:pt idx="2669">
                  <c:v>82.717670549999994</c:v>
                </c:pt>
                <c:pt idx="2670">
                  <c:v>85.299487459999995</c:v>
                </c:pt>
                <c:pt idx="2671">
                  <c:v>77.875019469999998</c:v>
                </c:pt>
                <c:pt idx="2672">
                  <c:v>78.454229859999998</c:v>
                </c:pt>
                <c:pt idx="2673">
                  <c:v>95.726605070000005</c:v>
                </c:pt>
                <c:pt idx="2674">
                  <c:v>91.081691410000005</c:v>
                </c:pt>
                <c:pt idx="2675">
                  <c:v>95.276276890000005</c:v>
                </c:pt>
                <c:pt idx="2676">
                  <c:v>79.672873569999993</c:v>
                </c:pt>
                <c:pt idx="2677">
                  <c:v>84.639312680000003</c:v>
                </c:pt>
                <c:pt idx="2678">
                  <c:v>93.514666919999996</c:v>
                </c:pt>
                <c:pt idx="2679">
                  <c:v>84.673613669999995</c:v>
                </c:pt>
                <c:pt idx="2680">
                  <c:v>79.637742939999995</c:v>
                </c:pt>
                <c:pt idx="2681">
                  <c:v>86.67641433</c:v>
                </c:pt>
                <c:pt idx="2682">
                  <c:v>95.918599999999998</c:v>
                </c:pt>
                <c:pt idx="2683">
                  <c:v>64.489333549999998</c:v>
                </c:pt>
                <c:pt idx="2684">
                  <c:v>93.368891509999997</c:v>
                </c:pt>
                <c:pt idx="2685">
                  <c:v>73.99992958</c:v>
                </c:pt>
                <c:pt idx="2686">
                  <c:v>68.88958848</c:v>
                </c:pt>
                <c:pt idx="2687">
                  <c:v>64.739313370000005</c:v>
                </c:pt>
                <c:pt idx="2688">
                  <c:v>84.572928200000007</c:v>
                </c:pt>
                <c:pt idx="2689">
                  <c:v>77.111251379999999</c:v>
                </c:pt>
                <c:pt idx="2690">
                  <c:v>74.616897800000004</c:v>
                </c:pt>
                <c:pt idx="2691">
                  <c:v>81.781892209999995</c:v>
                </c:pt>
                <c:pt idx="2692">
                  <c:v>87.575071929999993</c:v>
                </c:pt>
                <c:pt idx="2693">
                  <c:v>80.021448179999993</c:v>
                </c:pt>
                <c:pt idx="2694">
                  <c:v>72.603523859999996</c:v>
                </c:pt>
                <c:pt idx="2695">
                  <c:v>81.836855569999997</c:v>
                </c:pt>
                <c:pt idx="2696">
                  <c:v>84.072465640000004</c:v>
                </c:pt>
                <c:pt idx="2697">
                  <c:v>93.063123669999996</c:v>
                </c:pt>
                <c:pt idx="2698">
                  <c:v>93.541568819999995</c:v>
                </c:pt>
                <c:pt idx="2699">
                  <c:v>95.339275069999999</c:v>
                </c:pt>
                <c:pt idx="2700">
                  <c:v>97.84392862</c:v>
                </c:pt>
                <c:pt idx="2701">
                  <c:v>82.368305930000005</c:v>
                </c:pt>
                <c:pt idx="2702">
                  <c:v>73.431904160000002</c:v>
                </c:pt>
                <c:pt idx="2703">
                  <c:v>89.667572190000001</c:v>
                </c:pt>
                <c:pt idx="2704">
                  <c:v>81.452180609999999</c:v>
                </c:pt>
                <c:pt idx="2705">
                  <c:v>84.422106409999998</c:v>
                </c:pt>
                <c:pt idx="2706">
                  <c:v>87.238880629999997</c:v>
                </c:pt>
                <c:pt idx="2707">
                  <c:v>81.287857070000001</c:v>
                </c:pt>
                <c:pt idx="2708">
                  <c:v>107.7587666</c:v>
                </c:pt>
                <c:pt idx="2709">
                  <c:v>69.238935519999998</c:v>
                </c:pt>
                <c:pt idx="2710">
                  <c:v>89.050329509999997</c:v>
                </c:pt>
                <c:pt idx="2711">
                  <c:v>78.255945679999996</c:v>
                </c:pt>
                <c:pt idx="2712">
                  <c:v>91.777399189999997</c:v>
                </c:pt>
                <c:pt idx="2713">
                  <c:v>87.916915149999994</c:v>
                </c:pt>
                <c:pt idx="2714">
                  <c:v>84.786452499999996</c:v>
                </c:pt>
                <c:pt idx="2715">
                  <c:v>81.520798470000003</c:v>
                </c:pt>
                <c:pt idx="2716">
                  <c:v>76.029590830000004</c:v>
                </c:pt>
                <c:pt idx="2717">
                  <c:v>105.5593305</c:v>
                </c:pt>
                <c:pt idx="2718">
                  <c:v>77.893293420000006</c:v>
                </c:pt>
                <c:pt idx="2719">
                  <c:v>81.644348280000003</c:v>
                </c:pt>
                <c:pt idx="2720">
                  <c:v>74.20120953</c:v>
                </c:pt>
                <c:pt idx="2721">
                  <c:v>86.633491419999999</c:v>
                </c:pt>
                <c:pt idx="2722">
                  <c:v>93.200950329999998</c:v>
                </c:pt>
                <c:pt idx="2723">
                  <c:v>66.846435560000003</c:v>
                </c:pt>
                <c:pt idx="2724">
                  <c:v>90.538251369999998</c:v>
                </c:pt>
                <c:pt idx="2725">
                  <c:v>99.964168970000003</c:v>
                </c:pt>
                <c:pt idx="2726">
                  <c:v>93.569489079999997</c:v>
                </c:pt>
                <c:pt idx="2727">
                  <c:v>94.903496799999999</c:v>
                </c:pt>
                <c:pt idx="2728">
                  <c:v>103.6724365</c:v>
                </c:pt>
                <c:pt idx="2729">
                  <c:v>93.162832600000002</c:v>
                </c:pt>
                <c:pt idx="2730">
                  <c:v>76.131966050000003</c:v>
                </c:pt>
                <c:pt idx="2731">
                  <c:v>87.775356860000002</c:v>
                </c:pt>
                <c:pt idx="2732">
                  <c:v>85.47971819</c:v>
                </c:pt>
                <c:pt idx="2733">
                  <c:v>97.51384041</c:v>
                </c:pt>
                <c:pt idx="2734">
                  <c:v>89.994547220000001</c:v>
                </c:pt>
                <c:pt idx="2735">
                  <c:v>80.81458232</c:v>
                </c:pt>
                <c:pt idx="2736">
                  <c:v>85.993525149999996</c:v>
                </c:pt>
                <c:pt idx="2737">
                  <c:v>81.737852680000003</c:v>
                </c:pt>
                <c:pt idx="2738">
                  <c:v>68.009137989999999</c:v>
                </c:pt>
                <c:pt idx="2739">
                  <c:v>82.053108420000001</c:v>
                </c:pt>
                <c:pt idx="2740">
                  <c:v>77.156292800000003</c:v>
                </c:pt>
                <c:pt idx="2741">
                  <c:v>81.110789679999996</c:v>
                </c:pt>
                <c:pt idx="2742">
                  <c:v>82.264986039999997</c:v>
                </c:pt>
                <c:pt idx="2743">
                  <c:v>88.146534779999996</c:v>
                </c:pt>
                <c:pt idx="2744">
                  <c:v>92.196420540000005</c:v>
                </c:pt>
                <c:pt idx="2745">
                  <c:v>99.379814350000004</c:v>
                </c:pt>
                <c:pt idx="2746">
                  <c:v>82.510572929999995</c:v>
                </c:pt>
                <c:pt idx="2747">
                  <c:v>84.357146459999996</c:v>
                </c:pt>
                <c:pt idx="2748">
                  <c:v>91.48014062</c:v>
                </c:pt>
                <c:pt idx="2749">
                  <c:v>79.580477180000003</c:v>
                </c:pt>
                <c:pt idx="2750">
                  <c:v>85.454547529999999</c:v>
                </c:pt>
                <c:pt idx="2751">
                  <c:v>98.596607169999999</c:v>
                </c:pt>
                <c:pt idx="2752">
                  <c:v>95.970766800000007</c:v>
                </c:pt>
                <c:pt idx="2753">
                  <c:v>89.385240530000004</c:v>
                </c:pt>
                <c:pt idx="2754">
                  <c:v>84.694154780000005</c:v>
                </c:pt>
                <c:pt idx="2755">
                  <c:v>63.50740622</c:v>
                </c:pt>
                <c:pt idx="2756">
                  <c:v>85.071556400000006</c:v>
                </c:pt>
                <c:pt idx="2757">
                  <c:v>93.149408199999996</c:v>
                </c:pt>
                <c:pt idx="2758">
                  <c:v>81.291202519999999</c:v>
                </c:pt>
                <c:pt idx="2759">
                  <c:v>94.572342899999995</c:v>
                </c:pt>
                <c:pt idx="2760">
                  <c:v>96.055557059999998</c:v>
                </c:pt>
                <c:pt idx="2761">
                  <c:v>103.6225603</c:v>
                </c:pt>
                <c:pt idx="2762">
                  <c:v>77.473491559999999</c:v>
                </c:pt>
                <c:pt idx="2763">
                  <c:v>84.462715770000003</c:v>
                </c:pt>
                <c:pt idx="2764">
                  <c:v>104.0265678</c:v>
                </c:pt>
                <c:pt idx="2765">
                  <c:v>80.232549280000001</c:v>
                </c:pt>
                <c:pt idx="2766">
                  <c:v>109.28948459999999</c:v>
                </c:pt>
                <c:pt idx="2767">
                  <c:v>78.321533979999998</c:v>
                </c:pt>
                <c:pt idx="2768">
                  <c:v>70.463157519999996</c:v>
                </c:pt>
                <c:pt idx="2769">
                  <c:v>77.279473999999993</c:v>
                </c:pt>
                <c:pt idx="2770">
                  <c:v>88.336825869999998</c:v>
                </c:pt>
                <c:pt idx="2771">
                  <c:v>86.222424610000004</c:v>
                </c:pt>
                <c:pt idx="2772">
                  <c:v>103.01826459999999</c:v>
                </c:pt>
                <c:pt idx="2773">
                  <c:v>79.661922520000005</c:v>
                </c:pt>
                <c:pt idx="2774">
                  <c:v>84.834743619999998</c:v>
                </c:pt>
                <c:pt idx="2775">
                  <c:v>83.035938630000004</c:v>
                </c:pt>
                <c:pt idx="2776">
                  <c:v>88.423862580000005</c:v>
                </c:pt>
                <c:pt idx="2777">
                  <c:v>75.879094269999996</c:v>
                </c:pt>
                <c:pt idx="2778">
                  <c:v>94.609528240000003</c:v>
                </c:pt>
                <c:pt idx="2779">
                  <c:v>77.094833019999996</c:v>
                </c:pt>
                <c:pt idx="2780">
                  <c:v>74.541616939999997</c:v>
                </c:pt>
                <c:pt idx="2781">
                  <c:v>88.891094159999994</c:v>
                </c:pt>
                <c:pt idx="2782">
                  <c:v>93.274866990000007</c:v>
                </c:pt>
                <c:pt idx="2783">
                  <c:v>96.187924359999997</c:v>
                </c:pt>
                <c:pt idx="2784">
                  <c:v>87.919031869999998</c:v>
                </c:pt>
                <c:pt idx="2785">
                  <c:v>74.907962699999999</c:v>
                </c:pt>
                <c:pt idx="2786">
                  <c:v>86.109278290000006</c:v>
                </c:pt>
                <c:pt idx="2787">
                  <c:v>85.786304459999997</c:v>
                </c:pt>
                <c:pt idx="2788">
                  <c:v>77.081882719999996</c:v>
                </c:pt>
                <c:pt idx="2789">
                  <c:v>101.6650228</c:v>
                </c:pt>
                <c:pt idx="2790">
                  <c:v>95.716581419999997</c:v>
                </c:pt>
                <c:pt idx="2791">
                  <c:v>84.156747699999997</c:v>
                </c:pt>
                <c:pt idx="2792">
                  <c:v>94.480759070000005</c:v>
                </c:pt>
                <c:pt idx="2793">
                  <c:v>75.456088480000005</c:v>
                </c:pt>
                <c:pt idx="2794">
                  <c:v>79.072352469999998</c:v>
                </c:pt>
                <c:pt idx="2795">
                  <c:v>98.064995139999994</c:v>
                </c:pt>
                <c:pt idx="2796">
                  <c:v>85.213186160000006</c:v>
                </c:pt>
                <c:pt idx="2797">
                  <c:v>91.051598749999997</c:v>
                </c:pt>
                <c:pt idx="2798">
                  <c:v>82.355837370000003</c:v>
                </c:pt>
                <c:pt idx="2799">
                  <c:v>85.896183480000005</c:v>
                </c:pt>
                <c:pt idx="2800">
                  <c:v>92.312056769999998</c:v>
                </c:pt>
                <c:pt idx="2801">
                  <c:v>99.124827580000002</c:v>
                </c:pt>
                <c:pt idx="2802">
                  <c:v>93.092683320000006</c:v>
                </c:pt>
                <c:pt idx="2803">
                  <c:v>80.049618170000002</c:v>
                </c:pt>
                <c:pt idx="2804">
                  <c:v>70.962415809999996</c:v>
                </c:pt>
                <c:pt idx="2805">
                  <c:v>90.641152669999997</c:v>
                </c:pt>
                <c:pt idx="2806">
                  <c:v>67.546329630000002</c:v>
                </c:pt>
                <c:pt idx="2807">
                  <c:v>84.643239070000007</c:v>
                </c:pt>
                <c:pt idx="2808">
                  <c:v>91.390383839999998</c:v>
                </c:pt>
                <c:pt idx="2809">
                  <c:v>68.343132069999996</c:v>
                </c:pt>
                <c:pt idx="2810">
                  <c:v>89.572016779999998</c:v>
                </c:pt>
                <c:pt idx="2811">
                  <c:v>85.143103920000001</c:v>
                </c:pt>
                <c:pt idx="2812">
                  <c:v>87.180286330000001</c:v>
                </c:pt>
                <c:pt idx="2813">
                  <c:v>79.513302940000003</c:v>
                </c:pt>
                <c:pt idx="2814">
                  <c:v>91.53282634</c:v>
                </c:pt>
                <c:pt idx="2815">
                  <c:v>92.303108629999997</c:v>
                </c:pt>
                <c:pt idx="2816">
                  <c:v>84.978935879999995</c:v>
                </c:pt>
                <c:pt idx="2817">
                  <c:v>79.106322500000005</c:v>
                </c:pt>
                <c:pt idx="2818">
                  <c:v>81.55401277</c:v>
                </c:pt>
                <c:pt idx="2819">
                  <c:v>89.823365519999996</c:v>
                </c:pt>
                <c:pt idx="2820">
                  <c:v>95.501967410000006</c:v>
                </c:pt>
                <c:pt idx="2821">
                  <c:v>76.882261369999995</c:v>
                </c:pt>
                <c:pt idx="2822">
                  <c:v>99.943171030000002</c:v>
                </c:pt>
                <c:pt idx="2823">
                  <c:v>77.748039109999993</c:v>
                </c:pt>
                <c:pt idx="2824">
                  <c:v>94.520199120000001</c:v>
                </c:pt>
                <c:pt idx="2825">
                  <c:v>80.772513189999998</c:v>
                </c:pt>
                <c:pt idx="2826">
                  <c:v>87.248204279999996</c:v>
                </c:pt>
                <c:pt idx="2827">
                  <c:v>85.739205260000006</c:v>
                </c:pt>
                <c:pt idx="2828">
                  <c:v>80.837659380000005</c:v>
                </c:pt>
                <c:pt idx="2829">
                  <c:v>83.684662520000003</c:v>
                </c:pt>
                <c:pt idx="2830">
                  <c:v>89.759988570000004</c:v>
                </c:pt>
                <c:pt idx="2831">
                  <c:v>83.839005909999997</c:v>
                </c:pt>
                <c:pt idx="2832">
                  <c:v>79.777672240000001</c:v>
                </c:pt>
                <c:pt idx="2833">
                  <c:v>63.735478540000003</c:v>
                </c:pt>
                <c:pt idx="2834">
                  <c:v>85.079657339999997</c:v>
                </c:pt>
                <c:pt idx="2835">
                  <c:v>83.663986050000005</c:v>
                </c:pt>
                <c:pt idx="2836">
                  <c:v>86.544986100000003</c:v>
                </c:pt>
                <c:pt idx="2837">
                  <c:v>80.300256610000005</c:v>
                </c:pt>
                <c:pt idx="2838">
                  <c:v>84.496898139999999</c:v>
                </c:pt>
                <c:pt idx="2839">
                  <c:v>72.797116590000002</c:v>
                </c:pt>
                <c:pt idx="2840">
                  <c:v>74.415921019999999</c:v>
                </c:pt>
                <c:pt idx="2841">
                  <c:v>87.038881169999996</c:v>
                </c:pt>
                <c:pt idx="2842">
                  <c:v>82.269328470000005</c:v>
                </c:pt>
                <c:pt idx="2843">
                  <c:v>102.4199508</c:v>
                </c:pt>
                <c:pt idx="2844">
                  <c:v>89.017292929999996</c:v>
                </c:pt>
                <c:pt idx="2845">
                  <c:v>84.834326790000006</c:v>
                </c:pt>
                <c:pt idx="2846">
                  <c:v>89.185177269999997</c:v>
                </c:pt>
                <c:pt idx="2847">
                  <c:v>99.387998920000001</c:v>
                </c:pt>
                <c:pt idx="2848">
                  <c:v>79.035452359999994</c:v>
                </c:pt>
                <c:pt idx="2849">
                  <c:v>71.992248979999999</c:v>
                </c:pt>
                <c:pt idx="2850">
                  <c:v>84.351780460000001</c:v>
                </c:pt>
                <c:pt idx="2851">
                  <c:v>72.466609250000005</c:v>
                </c:pt>
                <c:pt idx="2852">
                  <c:v>81.141351389999997</c:v>
                </c:pt>
                <c:pt idx="2853">
                  <c:v>91.255944970000002</c:v>
                </c:pt>
                <c:pt idx="2854">
                  <c:v>79.453672949999998</c:v>
                </c:pt>
                <c:pt idx="2855">
                  <c:v>86.096193209999996</c:v>
                </c:pt>
                <c:pt idx="2856">
                  <c:v>86.348255289999997</c:v>
                </c:pt>
                <c:pt idx="2857">
                  <c:v>87.348376110000004</c:v>
                </c:pt>
                <c:pt idx="2858">
                  <c:v>61.993617729999997</c:v>
                </c:pt>
                <c:pt idx="2859">
                  <c:v>73.290778779999997</c:v>
                </c:pt>
                <c:pt idx="2860">
                  <c:v>88.59680281</c:v>
                </c:pt>
                <c:pt idx="2861">
                  <c:v>88.260408089999999</c:v>
                </c:pt>
                <c:pt idx="2862">
                  <c:v>80.989391940000004</c:v>
                </c:pt>
                <c:pt idx="2863">
                  <c:v>88.966640170000005</c:v>
                </c:pt>
                <c:pt idx="2864">
                  <c:v>81.359189799999996</c:v>
                </c:pt>
                <c:pt idx="2865">
                  <c:v>85.105928890000001</c:v>
                </c:pt>
                <c:pt idx="2866">
                  <c:v>92.853049900000002</c:v>
                </c:pt>
                <c:pt idx="2867">
                  <c:v>88.272202419999999</c:v>
                </c:pt>
                <c:pt idx="2868">
                  <c:v>89.209098260000005</c:v>
                </c:pt>
                <c:pt idx="2869">
                  <c:v>90.950061309999995</c:v>
                </c:pt>
                <c:pt idx="2870">
                  <c:v>84.561078910000006</c:v>
                </c:pt>
                <c:pt idx="2871">
                  <c:v>90.887398189999999</c:v>
                </c:pt>
                <c:pt idx="2872">
                  <c:v>95.121295009999997</c:v>
                </c:pt>
                <c:pt idx="2873">
                  <c:v>57.074130539999999</c:v>
                </c:pt>
                <c:pt idx="2874">
                  <c:v>92.796168219999998</c:v>
                </c:pt>
                <c:pt idx="2875">
                  <c:v>87.25693837</c:v>
                </c:pt>
                <c:pt idx="2876">
                  <c:v>101.878421</c:v>
                </c:pt>
                <c:pt idx="2877">
                  <c:v>90.129717350000007</c:v>
                </c:pt>
                <c:pt idx="2878">
                  <c:v>73.812957409999996</c:v>
                </c:pt>
                <c:pt idx="2879">
                  <c:v>84.972968480000006</c:v>
                </c:pt>
                <c:pt idx="2880">
                  <c:v>85.619314729999999</c:v>
                </c:pt>
                <c:pt idx="2881">
                  <c:v>90.993384520000006</c:v>
                </c:pt>
                <c:pt idx="2882">
                  <c:v>88.123883640000003</c:v>
                </c:pt>
                <c:pt idx="2883">
                  <c:v>85.419804799999994</c:v>
                </c:pt>
                <c:pt idx="2884">
                  <c:v>79.854256590000006</c:v>
                </c:pt>
                <c:pt idx="2885">
                  <c:v>99.11363446</c:v>
                </c:pt>
                <c:pt idx="2886">
                  <c:v>101.23751590000001</c:v>
                </c:pt>
                <c:pt idx="2887">
                  <c:v>81.865308740000003</c:v>
                </c:pt>
                <c:pt idx="2888">
                  <c:v>86.824324180000005</c:v>
                </c:pt>
                <c:pt idx="2889">
                  <c:v>95.478395919999997</c:v>
                </c:pt>
                <c:pt idx="2890">
                  <c:v>89.074483639999997</c:v>
                </c:pt>
                <c:pt idx="2891">
                  <c:v>93.475280049999995</c:v>
                </c:pt>
                <c:pt idx="2892">
                  <c:v>75.951322419999997</c:v>
                </c:pt>
                <c:pt idx="2893">
                  <c:v>85.062969659999993</c:v>
                </c:pt>
                <c:pt idx="2894">
                  <c:v>92.113866180000002</c:v>
                </c:pt>
                <c:pt idx="2895">
                  <c:v>93.233928120000002</c:v>
                </c:pt>
                <c:pt idx="2896">
                  <c:v>84.692234229999997</c:v>
                </c:pt>
                <c:pt idx="2897">
                  <c:v>94.145926299999999</c:v>
                </c:pt>
                <c:pt idx="2898">
                  <c:v>91.449360670000004</c:v>
                </c:pt>
                <c:pt idx="2899">
                  <c:v>92.036928099999997</c:v>
                </c:pt>
                <c:pt idx="2900">
                  <c:v>69.799361669999996</c:v>
                </c:pt>
                <c:pt idx="2901">
                  <c:v>73.713448810000003</c:v>
                </c:pt>
                <c:pt idx="2902">
                  <c:v>87.529319880000003</c:v>
                </c:pt>
                <c:pt idx="2903">
                  <c:v>84.506275950000003</c:v>
                </c:pt>
                <c:pt idx="2904">
                  <c:v>81.307985349999996</c:v>
                </c:pt>
                <c:pt idx="2905">
                  <c:v>72.12520653</c:v>
                </c:pt>
                <c:pt idx="2906">
                  <c:v>80.387763430000007</c:v>
                </c:pt>
                <c:pt idx="2907">
                  <c:v>73.316842019999996</c:v>
                </c:pt>
                <c:pt idx="2908">
                  <c:v>72.00937587</c:v>
                </c:pt>
                <c:pt idx="2909">
                  <c:v>83.770970509999998</c:v>
                </c:pt>
                <c:pt idx="2910">
                  <c:v>75.883465959999995</c:v>
                </c:pt>
                <c:pt idx="2911">
                  <c:v>84.777393799999999</c:v>
                </c:pt>
                <c:pt idx="2912">
                  <c:v>88.997588370000003</c:v>
                </c:pt>
                <c:pt idx="2913">
                  <c:v>78.338177110000004</c:v>
                </c:pt>
                <c:pt idx="2914">
                  <c:v>93.390616530000003</c:v>
                </c:pt>
                <c:pt idx="2915">
                  <c:v>87.135039539999994</c:v>
                </c:pt>
                <c:pt idx="2916">
                  <c:v>63.190160499999998</c:v>
                </c:pt>
                <c:pt idx="2917">
                  <c:v>76.690040249999996</c:v>
                </c:pt>
                <c:pt idx="2918">
                  <c:v>85.80879942</c:v>
                </c:pt>
                <c:pt idx="2919">
                  <c:v>91.444969200000003</c:v>
                </c:pt>
                <c:pt idx="2920">
                  <c:v>88.040452389999999</c:v>
                </c:pt>
                <c:pt idx="2921">
                  <c:v>76.273110130000006</c:v>
                </c:pt>
                <c:pt idx="2922">
                  <c:v>84.355252669999999</c:v>
                </c:pt>
                <c:pt idx="2923">
                  <c:v>93.663850859999997</c:v>
                </c:pt>
                <c:pt idx="2924">
                  <c:v>84.417285179999993</c:v>
                </c:pt>
                <c:pt idx="2925">
                  <c:v>63.571697030000003</c:v>
                </c:pt>
                <c:pt idx="2926">
                  <c:v>90.693976140000004</c:v>
                </c:pt>
                <c:pt idx="2927">
                  <c:v>89.474951140000002</c:v>
                </c:pt>
                <c:pt idx="2928">
                  <c:v>94.154440379999997</c:v>
                </c:pt>
                <c:pt idx="2929">
                  <c:v>82.942115310000005</c:v>
                </c:pt>
                <c:pt idx="2930">
                  <c:v>98.001501379999993</c:v>
                </c:pt>
                <c:pt idx="2931">
                  <c:v>76.079259010000001</c:v>
                </c:pt>
                <c:pt idx="2932">
                  <c:v>81.670081539999998</c:v>
                </c:pt>
                <c:pt idx="2933">
                  <c:v>86.367992319999999</c:v>
                </c:pt>
                <c:pt idx="2934">
                  <c:v>89.132704090000004</c:v>
                </c:pt>
                <c:pt idx="2935">
                  <c:v>85.544914790000007</c:v>
                </c:pt>
                <c:pt idx="2936">
                  <c:v>98.537520990000004</c:v>
                </c:pt>
                <c:pt idx="2937">
                  <c:v>89.438176709999993</c:v>
                </c:pt>
                <c:pt idx="2938">
                  <c:v>80.153042600000006</c:v>
                </c:pt>
                <c:pt idx="2939">
                  <c:v>65.526682030000003</c:v>
                </c:pt>
                <c:pt idx="2940">
                  <c:v>99.294263009999995</c:v>
                </c:pt>
                <c:pt idx="2941">
                  <c:v>92.463178839999998</c:v>
                </c:pt>
                <c:pt idx="2942">
                  <c:v>93.413480300000003</c:v>
                </c:pt>
                <c:pt idx="2943">
                  <c:v>92.698376179999997</c:v>
                </c:pt>
                <c:pt idx="2944">
                  <c:v>80.887807420000001</c:v>
                </c:pt>
                <c:pt idx="2945">
                  <c:v>90.773136840000006</c:v>
                </c:pt>
                <c:pt idx="2946">
                  <c:v>78.823941520000005</c:v>
                </c:pt>
                <c:pt idx="2947">
                  <c:v>92.076968280000003</c:v>
                </c:pt>
                <c:pt idx="2948">
                  <c:v>66.185216650000001</c:v>
                </c:pt>
                <c:pt idx="2949">
                  <c:v>75.355063920000006</c:v>
                </c:pt>
                <c:pt idx="2950">
                  <c:v>90.857795390000007</c:v>
                </c:pt>
                <c:pt idx="2951">
                  <c:v>100.7808699</c:v>
                </c:pt>
                <c:pt idx="2952">
                  <c:v>98.721644979999994</c:v>
                </c:pt>
                <c:pt idx="2953">
                  <c:v>88.554948890000006</c:v>
                </c:pt>
                <c:pt idx="2954">
                  <c:v>80.818225339999998</c:v>
                </c:pt>
                <c:pt idx="2955">
                  <c:v>84.529099049999999</c:v>
                </c:pt>
                <c:pt idx="2956">
                  <c:v>92.688434819999998</c:v>
                </c:pt>
                <c:pt idx="2957">
                  <c:v>77.896228480000005</c:v>
                </c:pt>
                <c:pt idx="2958">
                  <c:v>90.777285059999997</c:v>
                </c:pt>
                <c:pt idx="2959">
                  <c:v>69.104459910000003</c:v>
                </c:pt>
                <c:pt idx="2960">
                  <c:v>82.306292470000002</c:v>
                </c:pt>
                <c:pt idx="2961">
                  <c:v>79.84583026</c:v>
                </c:pt>
                <c:pt idx="2962">
                  <c:v>84.247366740000004</c:v>
                </c:pt>
                <c:pt idx="2963">
                  <c:v>93.745087060000003</c:v>
                </c:pt>
                <c:pt idx="2964">
                  <c:v>85.003789420000004</c:v>
                </c:pt>
                <c:pt idx="2965">
                  <c:v>90.828386390000006</c:v>
                </c:pt>
                <c:pt idx="2966">
                  <c:v>81.935356979999995</c:v>
                </c:pt>
                <c:pt idx="2967">
                  <c:v>85.175086370000002</c:v>
                </c:pt>
                <c:pt idx="2968">
                  <c:v>93.203797429999995</c:v>
                </c:pt>
                <c:pt idx="2969">
                  <c:v>90.33020578</c:v>
                </c:pt>
                <c:pt idx="2970">
                  <c:v>85.240501550000005</c:v>
                </c:pt>
                <c:pt idx="2971">
                  <c:v>113.54185699999999</c:v>
                </c:pt>
                <c:pt idx="2972">
                  <c:v>83.520140690000005</c:v>
                </c:pt>
                <c:pt idx="2973">
                  <c:v>84.895942770000005</c:v>
                </c:pt>
                <c:pt idx="2974">
                  <c:v>60.304230359999998</c:v>
                </c:pt>
                <c:pt idx="2975">
                  <c:v>87.887955210000001</c:v>
                </c:pt>
                <c:pt idx="2976">
                  <c:v>75.223264180000001</c:v>
                </c:pt>
                <c:pt idx="2977">
                  <c:v>81.907526939999997</c:v>
                </c:pt>
                <c:pt idx="2978">
                  <c:v>87.005147840000006</c:v>
                </c:pt>
                <c:pt idx="2979">
                  <c:v>84.271889419999994</c:v>
                </c:pt>
                <c:pt idx="2980">
                  <c:v>94.881277119999993</c:v>
                </c:pt>
                <c:pt idx="2981">
                  <c:v>83.314373309999993</c:v>
                </c:pt>
                <c:pt idx="2982">
                  <c:v>92.183797679999998</c:v>
                </c:pt>
                <c:pt idx="2983">
                  <c:v>86.639592620000002</c:v>
                </c:pt>
                <c:pt idx="2984">
                  <c:v>86.620089919999998</c:v>
                </c:pt>
                <c:pt idx="2985">
                  <c:v>77.210406410000004</c:v>
                </c:pt>
                <c:pt idx="2986">
                  <c:v>88.531755270000005</c:v>
                </c:pt>
                <c:pt idx="2987">
                  <c:v>89.230293570000001</c:v>
                </c:pt>
                <c:pt idx="2988">
                  <c:v>75.276292600000005</c:v>
                </c:pt>
                <c:pt idx="2989">
                  <c:v>71.446155099999999</c:v>
                </c:pt>
                <c:pt idx="2990">
                  <c:v>91.385783829999994</c:v>
                </c:pt>
                <c:pt idx="2991">
                  <c:v>85.384714040000006</c:v>
                </c:pt>
                <c:pt idx="2992">
                  <c:v>83.488958049999994</c:v>
                </c:pt>
                <c:pt idx="2993">
                  <c:v>74.253378720000001</c:v>
                </c:pt>
                <c:pt idx="2994">
                  <c:v>93.952560360000007</c:v>
                </c:pt>
                <c:pt idx="2995">
                  <c:v>95.759988750000005</c:v>
                </c:pt>
                <c:pt idx="2996">
                  <c:v>93.730802800000006</c:v>
                </c:pt>
                <c:pt idx="2997">
                  <c:v>77.807608869999996</c:v>
                </c:pt>
                <c:pt idx="2998">
                  <c:v>75.578738439999995</c:v>
                </c:pt>
                <c:pt idx="2999">
                  <c:v>71.401344210000005</c:v>
                </c:pt>
                <c:pt idx="3000">
                  <c:v>86.141507590000003</c:v>
                </c:pt>
                <c:pt idx="3001">
                  <c:v>82.890291110000007</c:v>
                </c:pt>
                <c:pt idx="3002">
                  <c:v>74.717912690000006</c:v>
                </c:pt>
                <c:pt idx="3003">
                  <c:v>91.145645430000002</c:v>
                </c:pt>
                <c:pt idx="3004">
                  <c:v>79.061651350000005</c:v>
                </c:pt>
                <c:pt idx="3005">
                  <c:v>88.208297180000002</c:v>
                </c:pt>
                <c:pt idx="3006">
                  <c:v>96.165469569999999</c:v>
                </c:pt>
                <c:pt idx="3007">
                  <c:v>84.953155940000002</c:v>
                </c:pt>
                <c:pt idx="3008">
                  <c:v>79.651983470000005</c:v>
                </c:pt>
                <c:pt idx="3009">
                  <c:v>73.765093879999995</c:v>
                </c:pt>
                <c:pt idx="3010">
                  <c:v>73.890246050000002</c:v>
                </c:pt>
                <c:pt idx="3011">
                  <c:v>81.882690830000001</c:v>
                </c:pt>
                <c:pt idx="3012">
                  <c:v>83.918878829999997</c:v>
                </c:pt>
                <c:pt idx="3013">
                  <c:v>77.340043570000006</c:v>
                </c:pt>
                <c:pt idx="3014">
                  <c:v>86.296350649999994</c:v>
                </c:pt>
                <c:pt idx="3015">
                  <c:v>94.947429339999999</c:v>
                </c:pt>
                <c:pt idx="3016">
                  <c:v>82.839211140000003</c:v>
                </c:pt>
                <c:pt idx="3017">
                  <c:v>89.118922859999998</c:v>
                </c:pt>
                <c:pt idx="3018">
                  <c:v>97.919240700000003</c:v>
                </c:pt>
                <c:pt idx="3019">
                  <c:v>76.842859770000004</c:v>
                </c:pt>
                <c:pt idx="3020">
                  <c:v>66.65835903</c:v>
                </c:pt>
                <c:pt idx="3021">
                  <c:v>87.349819670000002</c:v>
                </c:pt>
                <c:pt idx="3022">
                  <c:v>91.960205340000002</c:v>
                </c:pt>
                <c:pt idx="3023">
                  <c:v>95.916781959999994</c:v>
                </c:pt>
                <c:pt idx="3024">
                  <c:v>82.069578070000006</c:v>
                </c:pt>
                <c:pt idx="3025">
                  <c:v>95.273236220000001</c:v>
                </c:pt>
                <c:pt idx="3026">
                  <c:v>79.210768549999997</c:v>
                </c:pt>
                <c:pt idx="3027">
                  <c:v>85.821386520000004</c:v>
                </c:pt>
                <c:pt idx="3028">
                  <c:v>85.344318060000006</c:v>
                </c:pt>
                <c:pt idx="3029">
                  <c:v>69.611879900000005</c:v>
                </c:pt>
                <c:pt idx="3030">
                  <c:v>81.237079280000003</c:v>
                </c:pt>
                <c:pt idx="3031">
                  <c:v>84.379753399999998</c:v>
                </c:pt>
                <c:pt idx="3032">
                  <c:v>80.774919650000001</c:v>
                </c:pt>
                <c:pt idx="3033">
                  <c:v>74.523097570000004</c:v>
                </c:pt>
                <c:pt idx="3034">
                  <c:v>96.43133023</c:v>
                </c:pt>
                <c:pt idx="3035">
                  <c:v>79.222093060000006</c:v>
                </c:pt>
                <c:pt idx="3036">
                  <c:v>89.098869149999999</c:v>
                </c:pt>
                <c:pt idx="3037">
                  <c:v>98.365850519999995</c:v>
                </c:pt>
                <c:pt idx="3038">
                  <c:v>83.271171670000001</c:v>
                </c:pt>
                <c:pt idx="3039">
                  <c:v>88.503167129999994</c:v>
                </c:pt>
                <c:pt idx="3040">
                  <c:v>75.437760929999996</c:v>
                </c:pt>
                <c:pt idx="3041">
                  <c:v>81.180485689999998</c:v>
                </c:pt>
                <c:pt idx="3042">
                  <c:v>71.17643837</c:v>
                </c:pt>
                <c:pt idx="3043">
                  <c:v>87.053706539999993</c:v>
                </c:pt>
                <c:pt idx="3044">
                  <c:v>90.003212059999996</c:v>
                </c:pt>
                <c:pt idx="3045">
                  <c:v>83.096563669999995</c:v>
                </c:pt>
                <c:pt idx="3046">
                  <c:v>71.948654669999996</c:v>
                </c:pt>
                <c:pt idx="3047">
                  <c:v>84.638232720000005</c:v>
                </c:pt>
                <c:pt idx="3048">
                  <c:v>89.875251980000002</c:v>
                </c:pt>
                <c:pt idx="3049">
                  <c:v>83.760587689999994</c:v>
                </c:pt>
                <c:pt idx="3050">
                  <c:v>75.411155919999999</c:v>
                </c:pt>
                <c:pt idx="3051">
                  <c:v>86.047749510000003</c:v>
                </c:pt>
                <c:pt idx="3052">
                  <c:v>90.418964459999998</c:v>
                </c:pt>
                <c:pt idx="3053">
                  <c:v>86.861914810000002</c:v>
                </c:pt>
                <c:pt idx="3054">
                  <c:v>82.350984620000006</c:v>
                </c:pt>
                <c:pt idx="3055">
                  <c:v>75.599983539999997</c:v>
                </c:pt>
                <c:pt idx="3056">
                  <c:v>87.096775710000003</c:v>
                </c:pt>
                <c:pt idx="3057">
                  <c:v>90.785397759999995</c:v>
                </c:pt>
                <c:pt idx="3058">
                  <c:v>77.433701690000007</c:v>
                </c:pt>
                <c:pt idx="3059">
                  <c:v>61.991742350000003</c:v>
                </c:pt>
                <c:pt idx="3060">
                  <c:v>88.077578079999995</c:v>
                </c:pt>
                <c:pt idx="3061">
                  <c:v>99.025688599999995</c:v>
                </c:pt>
                <c:pt idx="3062">
                  <c:v>88.839174380000003</c:v>
                </c:pt>
                <c:pt idx="3063">
                  <c:v>82.406208219999996</c:v>
                </c:pt>
                <c:pt idx="3064">
                  <c:v>82.011451969999996</c:v>
                </c:pt>
                <c:pt idx="3065">
                  <c:v>93.235686639999997</c:v>
                </c:pt>
                <c:pt idx="3066">
                  <c:v>83.191279410000007</c:v>
                </c:pt>
                <c:pt idx="3067">
                  <c:v>83.465585079999997</c:v>
                </c:pt>
                <c:pt idx="3068">
                  <c:v>87.087710279999996</c:v>
                </c:pt>
                <c:pt idx="3069">
                  <c:v>87.902044840000002</c:v>
                </c:pt>
                <c:pt idx="3070">
                  <c:v>91.041933979999996</c:v>
                </c:pt>
                <c:pt idx="3071">
                  <c:v>80.92261336</c:v>
                </c:pt>
                <c:pt idx="3072">
                  <c:v>74.290977319999996</c:v>
                </c:pt>
                <c:pt idx="3073">
                  <c:v>93.901756070000005</c:v>
                </c:pt>
                <c:pt idx="3074">
                  <c:v>84.159513480000001</c:v>
                </c:pt>
                <c:pt idx="3075">
                  <c:v>97.021827200000004</c:v>
                </c:pt>
                <c:pt idx="3076">
                  <c:v>78.229691329999994</c:v>
                </c:pt>
                <c:pt idx="3077">
                  <c:v>95.616405540000002</c:v>
                </c:pt>
                <c:pt idx="3078">
                  <c:v>95.156335040000002</c:v>
                </c:pt>
                <c:pt idx="3079">
                  <c:v>97.639658740000002</c:v>
                </c:pt>
                <c:pt idx="3080">
                  <c:v>87.07112506</c:v>
                </c:pt>
                <c:pt idx="3081">
                  <c:v>90.817505409999995</c:v>
                </c:pt>
                <c:pt idx="3082">
                  <c:v>90.605650620000006</c:v>
                </c:pt>
                <c:pt idx="3083">
                  <c:v>86.891668749999994</c:v>
                </c:pt>
                <c:pt idx="3084">
                  <c:v>76.077642659999995</c:v>
                </c:pt>
                <c:pt idx="3085">
                  <c:v>92.926617719999996</c:v>
                </c:pt>
                <c:pt idx="3086">
                  <c:v>75.919044769999999</c:v>
                </c:pt>
                <c:pt idx="3087">
                  <c:v>97.070700919999993</c:v>
                </c:pt>
                <c:pt idx="3088">
                  <c:v>66.767467969999998</c:v>
                </c:pt>
                <c:pt idx="3089">
                  <c:v>80.816074110000002</c:v>
                </c:pt>
                <c:pt idx="3090">
                  <c:v>109.24841720000001</c:v>
                </c:pt>
                <c:pt idx="3091">
                  <c:v>95.76453171</c:v>
                </c:pt>
                <c:pt idx="3092">
                  <c:v>89.134339249999996</c:v>
                </c:pt>
                <c:pt idx="3093">
                  <c:v>77.330358779999997</c:v>
                </c:pt>
                <c:pt idx="3094">
                  <c:v>96.933234999999996</c:v>
                </c:pt>
                <c:pt idx="3095">
                  <c:v>81.757104420000005</c:v>
                </c:pt>
                <c:pt idx="3096">
                  <c:v>81.618299350000001</c:v>
                </c:pt>
                <c:pt idx="3097">
                  <c:v>80.875686200000004</c:v>
                </c:pt>
                <c:pt idx="3098">
                  <c:v>91.349239159999996</c:v>
                </c:pt>
                <c:pt idx="3099">
                  <c:v>86.368375259999993</c:v>
                </c:pt>
                <c:pt idx="3100">
                  <c:v>86.982549199999994</c:v>
                </c:pt>
                <c:pt idx="3101">
                  <c:v>88.086574089999999</c:v>
                </c:pt>
                <c:pt idx="3102">
                  <c:v>72.408587539999999</c:v>
                </c:pt>
                <c:pt idx="3103">
                  <c:v>91.536130499999999</c:v>
                </c:pt>
                <c:pt idx="3104">
                  <c:v>84.224589019999996</c:v>
                </c:pt>
                <c:pt idx="3105">
                  <c:v>82.704103939999996</c:v>
                </c:pt>
                <c:pt idx="3106">
                  <c:v>80.559502129999998</c:v>
                </c:pt>
                <c:pt idx="3107">
                  <c:v>81.802747769999996</c:v>
                </c:pt>
                <c:pt idx="3108">
                  <c:v>83.376468380000006</c:v>
                </c:pt>
                <c:pt idx="3109">
                  <c:v>71.544210789999994</c:v>
                </c:pt>
                <c:pt idx="3110">
                  <c:v>93.113953679999995</c:v>
                </c:pt>
                <c:pt idx="3111">
                  <c:v>74.378763309999997</c:v>
                </c:pt>
                <c:pt idx="3112">
                  <c:v>65.567197039999996</c:v>
                </c:pt>
                <c:pt idx="3113">
                  <c:v>80.69280852</c:v>
                </c:pt>
                <c:pt idx="3114">
                  <c:v>94.207923690000001</c:v>
                </c:pt>
                <c:pt idx="3115">
                  <c:v>83.69227042</c:v>
                </c:pt>
                <c:pt idx="3116">
                  <c:v>85.606845789999994</c:v>
                </c:pt>
                <c:pt idx="3117">
                  <c:v>87.749261419999996</c:v>
                </c:pt>
                <c:pt idx="3118">
                  <c:v>94.661582100000004</c:v>
                </c:pt>
                <c:pt idx="3119">
                  <c:v>73.613996869999994</c:v>
                </c:pt>
                <c:pt idx="3120">
                  <c:v>87.751244700000001</c:v>
                </c:pt>
                <c:pt idx="3121">
                  <c:v>82.743080829999997</c:v>
                </c:pt>
                <c:pt idx="3122">
                  <c:v>75.476856799999993</c:v>
                </c:pt>
                <c:pt idx="3123">
                  <c:v>92.076151010000004</c:v>
                </c:pt>
                <c:pt idx="3124">
                  <c:v>88.308511409999994</c:v>
                </c:pt>
                <c:pt idx="3125">
                  <c:v>77.702788519999999</c:v>
                </c:pt>
                <c:pt idx="3126">
                  <c:v>91.290211429999999</c:v>
                </c:pt>
                <c:pt idx="3127">
                  <c:v>87.246177009999997</c:v>
                </c:pt>
                <c:pt idx="3128">
                  <c:v>88.201217130000003</c:v>
                </c:pt>
                <c:pt idx="3129">
                  <c:v>90.491206750000003</c:v>
                </c:pt>
                <c:pt idx="3130">
                  <c:v>84.427043569999995</c:v>
                </c:pt>
                <c:pt idx="3131">
                  <c:v>81.993970009999998</c:v>
                </c:pt>
                <c:pt idx="3132">
                  <c:v>96.829451919999997</c:v>
                </c:pt>
                <c:pt idx="3133">
                  <c:v>91.586959320000005</c:v>
                </c:pt>
                <c:pt idx="3134">
                  <c:v>86.054138080000001</c:v>
                </c:pt>
                <c:pt idx="3135">
                  <c:v>71.491301820000004</c:v>
                </c:pt>
                <c:pt idx="3136">
                  <c:v>80.287489530000002</c:v>
                </c:pt>
                <c:pt idx="3137">
                  <c:v>93.927523930000007</c:v>
                </c:pt>
                <c:pt idx="3138">
                  <c:v>94.742177310000002</c:v>
                </c:pt>
                <c:pt idx="3139">
                  <c:v>71.109439600000002</c:v>
                </c:pt>
                <c:pt idx="3140">
                  <c:v>58.645808889999998</c:v>
                </c:pt>
                <c:pt idx="3141">
                  <c:v>91.666877819999996</c:v>
                </c:pt>
                <c:pt idx="3142">
                  <c:v>100.8093684</c:v>
                </c:pt>
                <c:pt idx="3143">
                  <c:v>98.405217949999994</c:v>
                </c:pt>
                <c:pt idx="3144">
                  <c:v>91.57008999</c:v>
                </c:pt>
                <c:pt idx="3145">
                  <c:v>79.449177550000002</c:v>
                </c:pt>
                <c:pt idx="3146">
                  <c:v>84.394258750000006</c:v>
                </c:pt>
                <c:pt idx="3147">
                  <c:v>85.710701009999994</c:v>
                </c:pt>
                <c:pt idx="3148">
                  <c:v>99.348505290000006</c:v>
                </c:pt>
                <c:pt idx="3149">
                  <c:v>87.516978300000005</c:v>
                </c:pt>
                <c:pt idx="3150">
                  <c:v>85.376492130000003</c:v>
                </c:pt>
                <c:pt idx="3151">
                  <c:v>81.68842463</c:v>
                </c:pt>
                <c:pt idx="3152">
                  <c:v>68.427487709999994</c:v>
                </c:pt>
                <c:pt idx="3153">
                  <c:v>79.347367120000001</c:v>
                </c:pt>
                <c:pt idx="3154">
                  <c:v>87.533516759999998</c:v>
                </c:pt>
                <c:pt idx="3155">
                  <c:v>84.722368959999997</c:v>
                </c:pt>
                <c:pt idx="3156">
                  <c:v>85.316093039999998</c:v>
                </c:pt>
                <c:pt idx="3157">
                  <c:v>78.191344229999999</c:v>
                </c:pt>
                <c:pt idx="3158">
                  <c:v>88.520435480000003</c:v>
                </c:pt>
                <c:pt idx="3159">
                  <c:v>69.077452859999994</c:v>
                </c:pt>
                <c:pt idx="3160">
                  <c:v>78.996509209999999</c:v>
                </c:pt>
                <c:pt idx="3161">
                  <c:v>71.214154370000003</c:v>
                </c:pt>
                <c:pt idx="3162">
                  <c:v>87.102153299999998</c:v>
                </c:pt>
                <c:pt idx="3163">
                  <c:v>82.557785890000005</c:v>
                </c:pt>
                <c:pt idx="3164">
                  <c:v>76.163899439999994</c:v>
                </c:pt>
                <c:pt idx="3165">
                  <c:v>86.096189280000004</c:v>
                </c:pt>
                <c:pt idx="3166">
                  <c:v>88.092475739999998</c:v>
                </c:pt>
                <c:pt idx="3167">
                  <c:v>79.902747730000002</c:v>
                </c:pt>
                <c:pt idx="3168">
                  <c:v>72.262327540000001</c:v>
                </c:pt>
                <c:pt idx="3169">
                  <c:v>78.71304404</c:v>
                </c:pt>
                <c:pt idx="3170">
                  <c:v>93.242218230000006</c:v>
                </c:pt>
                <c:pt idx="3171">
                  <c:v>73.957692280000003</c:v>
                </c:pt>
                <c:pt idx="3172">
                  <c:v>67.071208679999998</c:v>
                </c:pt>
                <c:pt idx="3173">
                  <c:v>91.678327690000003</c:v>
                </c:pt>
                <c:pt idx="3174">
                  <c:v>75.705191799999994</c:v>
                </c:pt>
                <c:pt idx="3175">
                  <c:v>76.440034479999994</c:v>
                </c:pt>
                <c:pt idx="3176">
                  <c:v>85.625539059999994</c:v>
                </c:pt>
                <c:pt idx="3177">
                  <c:v>96.087325440000001</c:v>
                </c:pt>
                <c:pt idx="3178">
                  <c:v>92.485348430000002</c:v>
                </c:pt>
                <c:pt idx="3179">
                  <c:v>98.158335940000001</c:v>
                </c:pt>
                <c:pt idx="3180">
                  <c:v>73.395515029999999</c:v>
                </c:pt>
                <c:pt idx="3181">
                  <c:v>88.458244699999995</c:v>
                </c:pt>
                <c:pt idx="3182">
                  <c:v>92.290183299999995</c:v>
                </c:pt>
                <c:pt idx="3183">
                  <c:v>77.736870280000005</c:v>
                </c:pt>
                <c:pt idx="3184">
                  <c:v>84.876563790000006</c:v>
                </c:pt>
                <c:pt idx="3185">
                  <c:v>86.082814709999994</c:v>
                </c:pt>
                <c:pt idx="3186">
                  <c:v>90.929901540000003</c:v>
                </c:pt>
                <c:pt idx="3187">
                  <c:v>71.435380010000003</c:v>
                </c:pt>
                <c:pt idx="3188">
                  <c:v>78.763093979999994</c:v>
                </c:pt>
                <c:pt idx="3189">
                  <c:v>83.244346919999998</c:v>
                </c:pt>
                <c:pt idx="3190">
                  <c:v>87.644496290000006</c:v>
                </c:pt>
                <c:pt idx="3191">
                  <c:v>85.658205850000002</c:v>
                </c:pt>
                <c:pt idx="3192">
                  <c:v>79.836312149999998</c:v>
                </c:pt>
                <c:pt idx="3193">
                  <c:v>99.397080540000005</c:v>
                </c:pt>
                <c:pt idx="3194">
                  <c:v>86.178001739999999</c:v>
                </c:pt>
                <c:pt idx="3195">
                  <c:v>89.84623302</c:v>
                </c:pt>
                <c:pt idx="3196">
                  <c:v>74.875064980000005</c:v>
                </c:pt>
                <c:pt idx="3197">
                  <c:v>84.539319269999993</c:v>
                </c:pt>
                <c:pt idx="3198">
                  <c:v>85.146829690000004</c:v>
                </c:pt>
                <c:pt idx="3199">
                  <c:v>71.418758920000002</c:v>
                </c:pt>
                <c:pt idx="3200">
                  <c:v>84.245388610000006</c:v>
                </c:pt>
                <c:pt idx="3201">
                  <c:v>71.687144840000002</c:v>
                </c:pt>
                <c:pt idx="3202">
                  <c:v>62.637714879999997</c:v>
                </c:pt>
                <c:pt idx="3203">
                  <c:v>82.283769840000005</c:v>
                </c:pt>
                <c:pt idx="3204">
                  <c:v>80.458950169999994</c:v>
                </c:pt>
                <c:pt idx="3205">
                  <c:v>86.905335269999995</c:v>
                </c:pt>
                <c:pt idx="3206">
                  <c:v>82.960779329999994</c:v>
                </c:pt>
                <c:pt idx="3207">
                  <c:v>87.605886519999999</c:v>
                </c:pt>
                <c:pt idx="3208">
                  <c:v>82.231913149999997</c:v>
                </c:pt>
                <c:pt idx="3209">
                  <c:v>80.969573749999995</c:v>
                </c:pt>
                <c:pt idx="3210">
                  <c:v>84.968021359999995</c:v>
                </c:pt>
                <c:pt idx="3211">
                  <c:v>87.524083250000004</c:v>
                </c:pt>
                <c:pt idx="3212">
                  <c:v>85.921697469999998</c:v>
                </c:pt>
                <c:pt idx="3213">
                  <c:v>88.390358509999999</c:v>
                </c:pt>
                <c:pt idx="3214">
                  <c:v>89.345248729999994</c:v>
                </c:pt>
                <c:pt idx="3215">
                  <c:v>79.555875150000006</c:v>
                </c:pt>
                <c:pt idx="3216">
                  <c:v>89.025915710000007</c:v>
                </c:pt>
                <c:pt idx="3217">
                  <c:v>84.87347862</c:v>
                </c:pt>
                <c:pt idx="3218">
                  <c:v>90.282755640000005</c:v>
                </c:pt>
                <c:pt idx="3219">
                  <c:v>93.447779519999997</c:v>
                </c:pt>
                <c:pt idx="3220">
                  <c:v>83.555010039999999</c:v>
                </c:pt>
                <c:pt idx="3221">
                  <c:v>72.155867569999998</c:v>
                </c:pt>
                <c:pt idx="3222">
                  <c:v>81.965322409999999</c:v>
                </c:pt>
                <c:pt idx="3223">
                  <c:v>87.434337429999999</c:v>
                </c:pt>
                <c:pt idx="3224">
                  <c:v>73.795151959999998</c:v>
                </c:pt>
                <c:pt idx="3225">
                  <c:v>89.642515610000004</c:v>
                </c:pt>
                <c:pt idx="3226">
                  <c:v>88.516803659999994</c:v>
                </c:pt>
                <c:pt idx="3227">
                  <c:v>66.117850290000007</c:v>
                </c:pt>
                <c:pt idx="3228">
                  <c:v>112.2126466</c:v>
                </c:pt>
                <c:pt idx="3229">
                  <c:v>75.303410850000006</c:v>
                </c:pt>
                <c:pt idx="3230">
                  <c:v>81.387075089999996</c:v>
                </c:pt>
                <c:pt idx="3231">
                  <c:v>90.588863520000004</c:v>
                </c:pt>
                <c:pt idx="3232">
                  <c:v>90.060952639999996</c:v>
                </c:pt>
                <c:pt idx="3233">
                  <c:v>88.989329229999996</c:v>
                </c:pt>
                <c:pt idx="3234">
                  <c:v>93.619845240000004</c:v>
                </c:pt>
                <c:pt idx="3235">
                  <c:v>86.348123749999999</c:v>
                </c:pt>
                <c:pt idx="3236">
                  <c:v>74.682321509999994</c:v>
                </c:pt>
                <c:pt idx="3237">
                  <c:v>86.002455679999997</c:v>
                </c:pt>
                <c:pt idx="3238">
                  <c:v>81.453010079999999</c:v>
                </c:pt>
                <c:pt idx="3239">
                  <c:v>85.708853970000007</c:v>
                </c:pt>
                <c:pt idx="3240">
                  <c:v>81.436565849999994</c:v>
                </c:pt>
                <c:pt idx="3241">
                  <c:v>92.798903879999997</c:v>
                </c:pt>
                <c:pt idx="3242">
                  <c:v>86.563723519999996</c:v>
                </c:pt>
                <c:pt idx="3243">
                  <c:v>69.802972159999996</c:v>
                </c:pt>
                <c:pt idx="3244">
                  <c:v>95.331371739999994</c:v>
                </c:pt>
                <c:pt idx="3245">
                  <c:v>76.484082419999993</c:v>
                </c:pt>
                <c:pt idx="3246">
                  <c:v>93.712307760000002</c:v>
                </c:pt>
                <c:pt idx="3247">
                  <c:v>96.054520139999994</c:v>
                </c:pt>
                <c:pt idx="3248">
                  <c:v>80.454890019999993</c:v>
                </c:pt>
                <c:pt idx="3249">
                  <c:v>87.504614200000006</c:v>
                </c:pt>
                <c:pt idx="3250">
                  <c:v>80.790746609999999</c:v>
                </c:pt>
                <c:pt idx="3251">
                  <c:v>72.161436649999999</c:v>
                </c:pt>
                <c:pt idx="3252">
                  <c:v>77.356215149999997</c:v>
                </c:pt>
                <c:pt idx="3253">
                  <c:v>93.281158529999999</c:v>
                </c:pt>
                <c:pt idx="3254">
                  <c:v>83.134707680000005</c:v>
                </c:pt>
                <c:pt idx="3255">
                  <c:v>85.367067230000004</c:v>
                </c:pt>
                <c:pt idx="3256">
                  <c:v>87.274654889999994</c:v>
                </c:pt>
                <c:pt idx="3257">
                  <c:v>84.393843889999999</c:v>
                </c:pt>
                <c:pt idx="3258">
                  <c:v>83.695293340000006</c:v>
                </c:pt>
                <c:pt idx="3259">
                  <c:v>95.837437469999998</c:v>
                </c:pt>
                <c:pt idx="3260">
                  <c:v>66.085795849999997</c:v>
                </c:pt>
                <c:pt idx="3261">
                  <c:v>73.17719348</c:v>
                </c:pt>
                <c:pt idx="3262">
                  <c:v>95.78515376</c:v>
                </c:pt>
                <c:pt idx="3263">
                  <c:v>82.350788170000001</c:v>
                </c:pt>
                <c:pt idx="3264">
                  <c:v>73.697794430000002</c:v>
                </c:pt>
                <c:pt idx="3265">
                  <c:v>63.42485482</c:v>
                </c:pt>
                <c:pt idx="3266">
                  <c:v>96.277738229999997</c:v>
                </c:pt>
                <c:pt idx="3267">
                  <c:v>71.527149989999998</c:v>
                </c:pt>
                <c:pt idx="3268">
                  <c:v>100.13372529999999</c:v>
                </c:pt>
                <c:pt idx="3269">
                  <c:v>84.106288669999998</c:v>
                </c:pt>
                <c:pt idx="3270">
                  <c:v>82.510797249999996</c:v>
                </c:pt>
                <c:pt idx="3271">
                  <c:v>82.860391089999993</c:v>
                </c:pt>
                <c:pt idx="3272">
                  <c:v>95.930535399999997</c:v>
                </c:pt>
                <c:pt idx="3273">
                  <c:v>89.488116180000006</c:v>
                </c:pt>
                <c:pt idx="3274">
                  <c:v>82.835755669999998</c:v>
                </c:pt>
                <c:pt idx="3275">
                  <c:v>92.270444780000005</c:v>
                </c:pt>
                <c:pt idx="3276">
                  <c:v>87.651031579999994</c:v>
                </c:pt>
                <c:pt idx="3277">
                  <c:v>96.211797910000001</c:v>
                </c:pt>
                <c:pt idx="3278">
                  <c:v>84.528850210000002</c:v>
                </c:pt>
                <c:pt idx="3279">
                  <c:v>84.490932340000001</c:v>
                </c:pt>
                <c:pt idx="3280">
                  <c:v>78.946032220000006</c:v>
                </c:pt>
                <c:pt idx="3281">
                  <c:v>81.970625979999994</c:v>
                </c:pt>
                <c:pt idx="3282">
                  <c:v>83.156582950000001</c:v>
                </c:pt>
                <c:pt idx="3283">
                  <c:v>90.290321199999994</c:v>
                </c:pt>
                <c:pt idx="3284">
                  <c:v>89.158183080000001</c:v>
                </c:pt>
                <c:pt idx="3285">
                  <c:v>115.162021</c:v>
                </c:pt>
                <c:pt idx="3286">
                  <c:v>71.16001172</c:v>
                </c:pt>
                <c:pt idx="3287">
                  <c:v>89.611649560000004</c:v>
                </c:pt>
                <c:pt idx="3288">
                  <c:v>79.954275289999998</c:v>
                </c:pt>
                <c:pt idx="3289">
                  <c:v>92.820998369999998</c:v>
                </c:pt>
                <c:pt idx="3290">
                  <c:v>80.642342510000006</c:v>
                </c:pt>
                <c:pt idx="3291">
                  <c:v>90.987190369999993</c:v>
                </c:pt>
                <c:pt idx="3292">
                  <c:v>77.218283880000001</c:v>
                </c:pt>
                <c:pt idx="3293">
                  <c:v>83.959608959999997</c:v>
                </c:pt>
                <c:pt idx="3294">
                  <c:v>77.801933140000003</c:v>
                </c:pt>
                <c:pt idx="3295">
                  <c:v>79.907353979999996</c:v>
                </c:pt>
                <c:pt idx="3296">
                  <c:v>70.931376110000002</c:v>
                </c:pt>
                <c:pt idx="3297">
                  <c:v>76.399348399999994</c:v>
                </c:pt>
                <c:pt idx="3298">
                  <c:v>92.180473660000004</c:v>
                </c:pt>
                <c:pt idx="3299">
                  <c:v>100.7973739</c:v>
                </c:pt>
                <c:pt idx="3300">
                  <c:v>74.194516149999998</c:v>
                </c:pt>
                <c:pt idx="3301">
                  <c:v>81.86131666</c:v>
                </c:pt>
                <c:pt idx="3302">
                  <c:v>85.743713679999999</c:v>
                </c:pt>
                <c:pt idx="3303">
                  <c:v>100.09114719999999</c:v>
                </c:pt>
                <c:pt idx="3304">
                  <c:v>103.5437956</c:v>
                </c:pt>
                <c:pt idx="3305">
                  <c:v>74.068140799999995</c:v>
                </c:pt>
                <c:pt idx="3306">
                  <c:v>88.036704830000005</c:v>
                </c:pt>
                <c:pt idx="3307">
                  <c:v>95.377047719999993</c:v>
                </c:pt>
                <c:pt idx="3308">
                  <c:v>82.113035929999995</c:v>
                </c:pt>
                <c:pt idx="3309">
                  <c:v>70.705101880000001</c:v>
                </c:pt>
                <c:pt idx="3310">
                  <c:v>96.766999819999995</c:v>
                </c:pt>
                <c:pt idx="3311">
                  <c:v>73.915162949999996</c:v>
                </c:pt>
                <c:pt idx="3312">
                  <c:v>84.330301430000006</c:v>
                </c:pt>
                <c:pt idx="3313">
                  <c:v>89.22139731</c:v>
                </c:pt>
                <c:pt idx="3314">
                  <c:v>86.882068070000003</c:v>
                </c:pt>
                <c:pt idx="3315">
                  <c:v>78.163568490000003</c:v>
                </c:pt>
                <c:pt idx="3316">
                  <c:v>86.529030820000003</c:v>
                </c:pt>
                <c:pt idx="3317">
                  <c:v>79.000570600000003</c:v>
                </c:pt>
                <c:pt idx="3318">
                  <c:v>88.32556735</c:v>
                </c:pt>
                <c:pt idx="3319">
                  <c:v>87.167743869999995</c:v>
                </c:pt>
                <c:pt idx="3320">
                  <c:v>89.133465000000001</c:v>
                </c:pt>
                <c:pt idx="3321">
                  <c:v>97.224027750000005</c:v>
                </c:pt>
                <c:pt idx="3322">
                  <c:v>79.261475489999995</c:v>
                </c:pt>
                <c:pt idx="3323">
                  <c:v>63.867614099999997</c:v>
                </c:pt>
                <c:pt idx="3324">
                  <c:v>75.565964159999993</c:v>
                </c:pt>
                <c:pt idx="3325">
                  <c:v>71.810883759999996</c:v>
                </c:pt>
                <c:pt idx="3326">
                  <c:v>92.010972480000007</c:v>
                </c:pt>
                <c:pt idx="3327">
                  <c:v>95.783329679999994</c:v>
                </c:pt>
                <c:pt idx="3328">
                  <c:v>84.257009350000004</c:v>
                </c:pt>
                <c:pt idx="3329">
                  <c:v>81.414996930000001</c:v>
                </c:pt>
                <c:pt idx="3330">
                  <c:v>90.948532729999997</c:v>
                </c:pt>
                <c:pt idx="3331">
                  <c:v>74.653555179999998</c:v>
                </c:pt>
                <c:pt idx="3332">
                  <c:v>56.07683488</c:v>
                </c:pt>
                <c:pt idx="3333">
                  <c:v>69.197555070000007</c:v>
                </c:pt>
                <c:pt idx="3334">
                  <c:v>72.85954581</c:v>
                </c:pt>
                <c:pt idx="3335">
                  <c:v>94.072635950000006</c:v>
                </c:pt>
                <c:pt idx="3336">
                  <c:v>91.100436450000004</c:v>
                </c:pt>
                <c:pt idx="3337">
                  <c:v>87.968407420000005</c:v>
                </c:pt>
                <c:pt idx="3338">
                  <c:v>76.334601680000006</c:v>
                </c:pt>
                <c:pt idx="3339">
                  <c:v>78.351107440000007</c:v>
                </c:pt>
                <c:pt idx="3340">
                  <c:v>82.865856590000007</c:v>
                </c:pt>
                <c:pt idx="3341">
                  <c:v>84.050314959999994</c:v>
                </c:pt>
                <c:pt idx="3342">
                  <c:v>89.122140810000005</c:v>
                </c:pt>
                <c:pt idx="3343">
                  <c:v>76.600799879999997</c:v>
                </c:pt>
                <c:pt idx="3344">
                  <c:v>83.277249879999999</c:v>
                </c:pt>
                <c:pt idx="3345">
                  <c:v>89.841383530000002</c:v>
                </c:pt>
                <c:pt idx="3346">
                  <c:v>80.39879483</c:v>
                </c:pt>
                <c:pt idx="3347">
                  <c:v>78.499239509999995</c:v>
                </c:pt>
                <c:pt idx="3348">
                  <c:v>84.33545196</c:v>
                </c:pt>
                <c:pt idx="3349">
                  <c:v>82.809804839999998</c:v>
                </c:pt>
                <c:pt idx="3350">
                  <c:v>77.980059030000007</c:v>
                </c:pt>
                <c:pt idx="3351">
                  <c:v>83.630799850000002</c:v>
                </c:pt>
                <c:pt idx="3352">
                  <c:v>78.856028330000001</c:v>
                </c:pt>
                <c:pt idx="3353">
                  <c:v>92.285608109999998</c:v>
                </c:pt>
                <c:pt idx="3354">
                  <c:v>77.167450059999993</c:v>
                </c:pt>
                <c:pt idx="3355">
                  <c:v>82.35353001</c:v>
                </c:pt>
                <c:pt idx="3356">
                  <c:v>81.72258789</c:v>
                </c:pt>
                <c:pt idx="3357">
                  <c:v>88.855348370000002</c:v>
                </c:pt>
                <c:pt idx="3358">
                  <c:v>87.473901519999998</c:v>
                </c:pt>
                <c:pt idx="3359">
                  <c:v>72.065429719999997</c:v>
                </c:pt>
                <c:pt idx="3360">
                  <c:v>85.826768680000001</c:v>
                </c:pt>
                <c:pt idx="3361">
                  <c:v>87.050212819999999</c:v>
                </c:pt>
                <c:pt idx="3362">
                  <c:v>85.204924399999996</c:v>
                </c:pt>
                <c:pt idx="3363">
                  <c:v>85.691048929999994</c:v>
                </c:pt>
                <c:pt idx="3364">
                  <c:v>90.721320149999997</c:v>
                </c:pt>
                <c:pt idx="3365">
                  <c:v>85.142009810000005</c:v>
                </c:pt>
                <c:pt idx="3366">
                  <c:v>73.366270139999997</c:v>
                </c:pt>
                <c:pt idx="3367">
                  <c:v>84.222101530000003</c:v>
                </c:pt>
                <c:pt idx="3368">
                  <c:v>96.053248769999996</c:v>
                </c:pt>
                <c:pt idx="3369">
                  <c:v>84.45429421</c:v>
                </c:pt>
                <c:pt idx="3370">
                  <c:v>83.614279249999996</c:v>
                </c:pt>
                <c:pt idx="3371">
                  <c:v>93.370907860000003</c:v>
                </c:pt>
                <c:pt idx="3372">
                  <c:v>81.154839100000004</c:v>
                </c:pt>
                <c:pt idx="3373">
                  <c:v>88.168925290000004</c:v>
                </c:pt>
                <c:pt idx="3374">
                  <c:v>80.610199780000002</c:v>
                </c:pt>
                <c:pt idx="3375">
                  <c:v>90.341388050000006</c:v>
                </c:pt>
                <c:pt idx="3376">
                  <c:v>67.306892320000003</c:v>
                </c:pt>
                <c:pt idx="3377">
                  <c:v>92.098323500000006</c:v>
                </c:pt>
                <c:pt idx="3378">
                  <c:v>71.118369079999994</c:v>
                </c:pt>
                <c:pt idx="3379">
                  <c:v>95.005257630000003</c:v>
                </c:pt>
                <c:pt idx="3380">
                  <c:v>87.331582819999994</c:v>
                </c:pt>
                <c:pt idx="3381">
                  <c:v>79.952273919999996</c:v>
                </c:pt>
                <c:pt idx="3382">
                  <c:v>75.662701179999999</c:v>
                </c:pt>
                <c:pt idx="3383">
                  <c:v>66.162782489999998</c:v>
                </c:pt>
                <c:pt idx="3384">
                  <c:v>85.06377458</c:v>
                </c:pt>
                <c:pt idx="3385">
                  <c:v>91.570894080000002</c:v>
                </c:pt>
                <c:pt idx="3386">
                  <c:v>73.282006390000006</c:v>
                </c:pt>
                <c:pt idx="3387">
                  <c:v>76.68221819</c:v>
                </c:pt>
                <c:pt idx="3388">
                  <c:v>83.332023890000002</c:v>
                </c:pt>
                <c:pt idx="3389">
                  <c:v>89.748922129999997</c:v>
                </c:pt>
                <c:pt idx="3390">
                  <c:v>95.786288659999997</c:v>
                </c:pt>
                <c:pt idx="3391">
                  <c:v>88.967323379999996</c:v>
                </c:pt>
                <c:pt idx="3392">
                  <c:v>90.632163750000004</c:v>
                </c:pt>
                <c:pt idx="3393">
                  <c:v>81.150012660000002</c:v>
                </c:pt>
                <c:pt idx="3394">
                  <c:v>77.348111770000003</c:v>
                </c:pt>
                <c:pt idx="3395">
                  <c:v>68.363519729999993</c:v>
                </c:pt>
                <c:pt idx="3396">
                  <c:v>76.339546870000007</c:v>
                </c:pt>
                <c:pt idx="3397">
                  <c:v>83.615488229999997</c:v>
                </c:pt>
                <c:pt idx="3398">
                  <c:v>89.997472990000006</c:v>
                </c:pt>
                <c:pt idx="3399">
                  <c:v>80.097697429999997</c:v>
                </c:pt>
                <c:pt idx="3400">
                  <c:v>93.333308849999995</c:v>
                </c:pt>
                <c:pt idx="3401">
                  <c:v>75.637877070000002</c:v>
                </c:pt>
                <c:pt idx="3402">
                  <c:v>89.573955530000006</c:v>
                </c:pt>
                <c:pt idx="3403">
                  <c:v>75.342731169999993</c:v>
                </c:pt>
                <c:pt idx="3404">
                  <c:v>71.005713009999994</c:v>
                </c:pt>
                <c:pt idx="3405">
                  <c:v>81.007830619999993</c:v>
                </c:pt>
                <c:pt idx="3406">
                  <c:v>84.961578279999998</c:v>
                </c:pt>
                <c:pt idx="3407">
                  <c:v>82.963928910000007</c:v>
                </c:pt>
                <c:pt idx="3408">
                  <c:v>83.344402410000001</c:v>
                </c:pt>
                <c:pt idx="3409">
                  <c:v>80.967233230000005</c:v>
                </c:pt>
                <c:pt idx="3410">
                  <c:v>88.641454949999996</c:v>
                </c:pt>
                <c:pt idx="3411">
                  <c:v>85.137117770000003</c:v>
                </c:pt>
                <c:pt idx="3412">
                  <c:v>86.496413410000002</c:v>
                </c:pt>
                <c:pt idx="3413">
                  <c:v>79.104243890000006</c:v>
                </c:pt>
                <c:pt idx="3414">
                  <c:v>78.886824290000007</c:v>
                </c:pt>
                <c:pt idx="3415">
                  <c:v>80.337196719999994</c:v>
                </c:pt>
                <c:pt idx="3416">
                  <c:v>85.810086040000002</c:v>
                </c:pt>
                <c:pt idx="3417">
                  <c:v>81.781059060000004</c:v>
                </c:pt>
                <c:pt idx="3418">
                  <c:v>84.166968940000004</c:v>
                </c:pt>
                <c:pt idx="3419">
                  <c:v>93.405995970000006</c:v>
                </c:pt>
                <c:pt idx="3420">
                  <c:v>78.384385010000003</c:v>
                </c:pt>
                <c:pt idx="3421">
                  <c:v>84.675501440000005</c:v>
                </c:pt>
                <c:pt idx="3422">
                  <c:v>101.2824696</c:v>
                </c:pt>
                <c:pt idx="3423">
                  <c:v>82.676677089999998</c:v>
                </c:pt>
                <c:pt idx="3424">
                  <c:v>85.473442140000003</c:v>
                </c:pt>
                <c:pt idx="3425">
                  <c:v>96.646856209999996</c:v>
                </c:pt>
                <c:pt idx="3426">
                  <c:v>90.711687690000005</c:v>
                </c:pt>
                <c:pt idx="3427">
                  <c:v>82.455108429999996</c:v>
                </c:pt>
                <c:pt idx="3428">
                  <c:v>87.582034120000003</c:v>
                </c:pt>
                <c:pt idx="3429">
                  <c:v>83.702631699999998</c:v>
                </c:pt>
                <c:pt idx="3430">
                  <c:v>89.522336659999993</c:v>
                </c:pt>
                <c:pt idx="3431">
                  <c:v>89.193998039999997</c:v>
                </c:pt>
                <c:pt idx="3432">
                  <c:v>83.486310450000005</c:v>
                </c:pt>
                <c:pt idx="3433">
                  <c:v>80.283886530000004</c:v>
                </c:pt>
                <c:pt idx="3434">
                  <c:v>86.156674679999995</c:v>
                </c:pt>
                <c:pt idx="3435">
                  <c:v>81.024631569999997</c:v>
                </c:pt>
                <c:pt idx="3436">
                  <c:v>78.230842330000002</c:v>
                </c:pt>
                <c:pt idx="3437">
                  <c:v>91.124840149999997</c:v>
                </c:pt>
                <c:pt idx="3438">
                  <c:v>79.223893810000007</c:v>
                </c:pt>
                <c:pt idx="3439">
                  <c:v>91.061007259999997</c:v>
                </c:pt>
                <c:pt idx="3440">
                  <c:v>82.527839459999996</c:v>
                </c:pt>
                <c:pt idx="3441">
                  <c:v>77.247885749999995</c:v>
                </c:pt>
                <c:pt idx="3442">
                  <c:v>84.735158299999995</c:v>
                </c:pt>
                <c:pt idx="3443">
                  <c:v>90.883951069999995</c:v>
                </c:pt>
                <c:pt idx="3444">
                  <c:v>76.171889579999998</c:v>
                </c:pt>
                <c:pt idx="3445">
                  <c:v>86.955293490000003</c:v>
                </c:pt>
                <c:pt idx="3446">
                  <c:v>83.773689899999994</c:v>
                </c:pt>
                <c:pt idx="3447">
                  <c:v>83.842663490000007</c:v>
                </c:pt>
                <c:pt idx="3448">
                  <c:v>75.547093039999993</c:v>
                </c:pt>
                <c:pt idx="3449">
                  <c:v>94.159291120000006</c:v>
                </c:pt>
                <c:pt idx="3450">
                  <c:v>104.77386509999999</c:v>
                </c:pt>
                <c:pt idx="3451">
                  <c:v>82.321253510000005</c:v>
                </c:pt>
                <c:pt idx="3452">
                  <c:v>87.743627579999995</c:v>
                </c:pt>
                <c:pt idx="3453">
                  <c:v>80.447440990000004</c:v>
                </c:pt>
                <c:pt idx="3454">
                  <c:v>86.305342839999994</c:v>
                </c:pt>
                <c:pt idx="3455">
                  <c:v>103.5141789</c:v>
                </c:pt>
                <c:pt idx="3456">
                  <c:v>87.528630489999998</c:v>
                </c:pt>
                <c:pt idx="3457">
                  <c:v>92.103573409999996</c:v>
                </c:pt>
                <c:pt idx="3458">
                  <c:v>78.736835249999999</c:v>
                </c:pt>
                <c:pt idx="3459">
                  <c:v>75.829716629999993</c:v>
                </c:pt>
                <c:pt idx="3460">
                  <c:v>74.782743120000006</c:v>
                </c:pt>
                <c:pt idx="3461">
                  <c:v>84.782666899999995</c:v>
                </c:pt>
                <c:pt idx="3462">
                  <c:v>83.575479970000004</c:v>
                </c:pt>
                <c:pt idx="3463">
                  <c:v>79.972612139999995</c:v>
                </c:pt>
                <c:pt idx="3464">
                  <c:v>87.582480000000004</c:v>
                </c:pt>
                <c:pt idx="3465">
                  <c:v>91.060629520000006</c:v>
                </c:pt>
                <c:pt idx="3466">
                  <c:v>82.502143779999997</c:v>
                </c:pt>
                <c:pt idx="3467">
                  <c:v>91.375509190000002</c:v>
                </c:pt>
                <c:pt idx="3468">
                  <c:v>81.544119949999995</c:v>
                </c:pt>
                <c:pt idx="3469">
                  <c:v>103.3395591</c:v>
                </c:pt>
                <c:pt idx="3470">
                  <c:v>95.568272660000005</c:v>
                </c:pt>
                <c:pt idx="3471">
                  <c:v>70.045369870000002</c:v>
                </c:pt>
                <c:pt idx="3472">
                  <c:v>73.940799440000006</c:v>
                </c:pt>
                <c:pt idx="3473">
                  <c:v>88.840676299999998</c:v>
                </c:pt>
                <c:pt idx="3474">
                  <c:v>69.289212480000003</c:v>
                </c:pt>
                <c:pt idx="3475">
                  <c:v>90.144122780000004</c:v>
                </c:pt>
                <c:pt idx="3476">
                  <c:v>75.965206089999995</c:v>
                </c:pt>
                <c:pt idx="3477">
                  <c:v>80.418449050000007</c:v>
                </c:pt>
                <c:pt idx="3478">
                  <c:v>90.045544640000003</c:v>
                </c:pt>
                <c:pt idx="3479">
                  <c:v>85.776082299999999</c:v>
                </c:pt>
                <c:pt idx="3480">
                  <c:v>88.866779910000005</c:v>
                </c:pt>
                <c:pt idx="3481">
                  <c:v>97.425981660000005</c:v>
                </c:pt>
                <c:pt idx="3482">
                  <c:v>93.356200060000006</c:v>
                </c:pt>
                <c:pt idx="3483">
                  <c:v>77.140340960000003</c:v>
                </c:pt>
                <c:pt idx="3484">
                  <c:v>99.225860589999996</c:v>
                </c:pt>
                <c:pt idx="3485">
                  <c:v>94.858970389999996</c:v>
                </c:pt>
                <c:pt idx="3486">
                  <c:v>78.13996573</c:v>
                </c:pt>
                <c:pt idx="3487">
                  <c:v>107.7622616</c:v>
                </c:pt>
                <c:pt idx="3488">
                  <c:v>74.64031215</c:v>
                </c:pt>
                <c:pt idx="3489">
                  <c:v>86.43388066</c:v>
                </c:pt>
                <c:pt idx="3490">
                  <c:v>82.443126640000003</c:v>
                </c:pt>
                <c:pt idx="3491">
                  <c:v>77.779436810000007</c:v>
                </c:pt>
                <c:pt idx="3492">
                  <c:v>86.228218569999996</c:v>
                </c:pt>
                <c:pt idx="3493">
                  <c:v>100.9370974</c:v>
                </c:pt>
                <c:pt idx="3494">
                  <c:v>83.655155690000001</c:v>
                </c:pt>
                <c:pt idx="3495">
                  <c:v>86.815585080000005</c:v>
                </c:pt>
                <c:pt idx="3496">
                  <c:v>84.208940369999993</c:v>
                </c:pt>
                <c:pt idx="3497">
                  <c:v>95.344514459999999</c:v>
                </c:pt>
                <c:pt idx="3498">
                  <c:v>91.82061023</c:v>
                </c:pt>
                <c:pt idx="3499">
                  <c:v>65.443197389999995</c:v>
                </c:pt>
                <c:pt idx="3500">
                  <c:v>84.92281371</c:v>
                </c:pt>
                <c:pt idx="3501">
                  <c:v>98.664214709999996</c:v>
                </c:pt>
                <c:pt idx="3502">
                  <c:v>82.961122619999998</c:v>
                </c:pt>
                <c:pt idx="3503">
                  <c:v>79.466016609999997</c:v>
                </c:pt>
                <c:pt idx="3504">
                  <c:v>82.548689339999996</c:v>
                </c:pt>
                <c:pt idx="3505">
                  <c:v>92.188578919999998</c:v>
                </c:pt>
                <c:pt idx="3506">
                  <c:v>85.394588769999999</c:v>
                </c:pt>
                <c:pt idx="3507">
                  <c:v>74.637949280000001</c:v>
                </c:pt>
                <c:pt idx="3508">
                  <c:v>69.425275490000004</c:v>
                </c:pt>
                <c:pt idx="3509">
                  <c:v>99.700084340000004</c:v>
                </c:pt>
                <c:pt idx="3510">
                  <c:v>84.320615149999995</c:v>
                </c:pt>
                <c:pt idx="3511">
                  <c:v>86.912058869999996</c:v>
                </c:pt>
                <c:pt idx="3512">
                  <c:v>89.235776290000004</c:v>
                </c:pt>
                <c:pt idx="3513">
                  <c:v>83.252533790000001</c:v>
                </c:pt>
                <c:pt idx="3514">
                  <c:v>80.263442089999998</c:v>
                </c:pt>
                <c:pt idx="3515">
                  <c:v>80.437852820000003</c:v>
                </c:pt>
                <c:pt idx="3516">
                  <c:v>85.259293529999994</c:v>
                </c:pt>
                <c:pt idx="3517">
                  <c:v>66.245083190000003</c:v>
                </c:pt>
                <c:pt idx="3518">
                  <c:v>82.924066319999994</c:v>
                </c:pt>
                <c:pt idx="3519">
                  <c:v>78.838109549999999</c:v>
                </c:pt>
                <c:pt idx="3520">
                  <c:v>88.170578759999998</c:v>
                </c:pt>
                <c:pt idx="3521">
                  <c:v>78.722998590000003</c:v>
                </c:pt>
                <c:pt idx="3522">
                  <c:v>68.696389300000007</c:v>
                </c:pt>
                <c:pt idx="3523">
                  <c:v>89.854747950000004</c:v>
                </c:pt>
                <c:pt idx="3524">
                  <c:v>91.68467527</c:v>
                </c:pt>
                <c:pt idx="3525">
                  <c:v>93.247304270000001</c:v>
                </c:pt>
                <c:pt idx="3526">
                  <c:v>84.031698700000007</c:v>
                </c:pt>
                <c:pt idx="3527">
                  <c:v>89.528022960000001</c:v>
                </c:pt>
                <c:pt idx="3528">
                  <c:v>76.620682209999998</c:v>
                </c:pt>
                <c:pt idx="3529">
                  <c:v>91.477297129999997</c:v>
                </c:pt>
                <c:pt idx="3530">
                  <c:v>91.76645809</c:v>
                </c:pt>
                <c:pt idx="3531">
                  <c:v>104.5249407</c:v>
                </c:pt>
                <c:pt idx="3532">
                  <c:v>97.197317080000005</c:v>
                </c:pt>
                <c:pt idx="3533">
                  <c:v>87.159381679999996</c:v>
                </c:pt>
                <c:pt idx="3534">
                  <c:v>82.020873399999999</c:v>
                </c:pt>
                <c:pt idx="3535">
                  <c:v>84.633929499999994</c:v>
                </c:pt>
                <c:pt idx="3536">
                  <c:v>77.988690199999994</c:v>
                </c:pt>
                <c:pt idx="3537">
                  <c:v>92.184177739999996</c:v>
                </c:pt>
                <c:pt idx="3538">
                  <c:v>92.334024819999996</c:v>
                </c:pt>
                <c:pt idx="3539">
                  <c:v>73.014502359999994</c:v>
                </c:pt>
                <c:pt idx="3540">
                  <c:v>84.874691619999993</c:v>
                </c:pt>
                <c:pt idx="3541">
                  <c:v>99.658283229999995</c:v>
                </c:pt>
                <c:pt idx="3542">
                  <c:v>79.271289960000004</c:v>
                </c:pt>
                <c:pt idx="3543">
                  <c:v>95.140377189999995</c:v>
                </c:pt>
                <c:pt idx="3544">
                  <c:v>93.702819719999994</c:v>
                </c:pt>
                <c:pt idx="3545">
                  <c:v>81.018013289999999</c:v>
                </c:pt>
                <c:pt idx="3546">
                  <c:v>75.526080250000007</c:v>
                </c:pt>
                <c:pt idx="3547">
                  <c:v>67.983037999999993</c:v>
                </c:pt>
                <c:pt idx="3548">
                  <c:v>97.160897199999994</c:v>
                </c:pt>
                <c:pt idx="3549">
                  <c:v>96.931419120000001</c:v>
                </c:pt>
                <c:pt idx="3550">
                  <c:v>92.699284779999999</c:v>
                </c:pt>
                <c:pt idx="3551">
                  <c:v>94.356054029999996</c:v>
                </c:pt>
                <c:pt idx="3552">
                  <c:v>93.820472730000006</c:v>
                </c:pt>
                <c:pt idx="3553">
                  <c:v>73.067078370000004</c:v>
                </c:pt>
                <c:pt idx="3554">
                  <c:v>90.854229070000002</c:v>
                </c:pt>
                <c:pt idx="3555">
                  <c:v>76.110453250000006</c:v>
                </c:pt>
                <c:pt idx="3556">
                  <c:v>83.513963970000006</c:v>
                </c:pt>
                <c:pt idx="3557">
                  <c:v>93.329445039999996</c:v>
                </c:pt>
                <c:pt idx="3558">
                  <c:v>78.87988043</c:v>
                </c:pt>
                <c:pt idx="3559">
                  <c:v>80.109908349999998</c:v>
                </c:pt>
                <c:pt idx="3560">
                  <c:v>72.197436879999998</c:v>
                </c:pt>
                <c:pt idx="3561">
                  <c:v>78.591152609999995</c:v>
                </c:pt>
                <c:pt idx="3562">
                  <c:v>88.505845140000005</c:v>
                </c:pt>
                <c:pt idx="3563">
                  <c:v>96.663098320000003</c:v>
                </c:pt>
                <c:pt idx="3564">
                  <c:v>83.75763517</c:v>
                </c:pt>
                <c:pt idx="3565">
                  <c:v>93.157244689999999</c:v>
                </c:pt>
                <c:pt idx="3566">
                  <c:v>86.762698290000003</c:v>
                </c:pt>
                <c:pt idx="3567">
                  <c:v>94.011765199999999</c:v>
                </c:pt>
                <c:pt idx="3568">
                  <c:v>76.770601679999999</c:v>
                </c:pt>
                <c:pt idx="3569">
                  <c:v>79.404107249999996</c:v>
                </c:pt>
                <c:pt idx="3570">
                  <c:v>74.431172649999993</c:v>
                </c:pt>
                <c:pt idx="3571">
                  <c:v>90.485830320000005</c:v>
                </c:pt>
                <c:pt idx="3572">
                  <c:v>80.834313440000003</c:v>
                </c:pt>
                <c:pt idx="3573">
                  <c:v>87.764295520000005</c:v>
                </c:pt>
                <c:pt idx="3574">
                  <c:v>95.665925610000002</c:v>
                </c:pt>
                <c:pt idx="3575">
                  <c:v>83.748692910000003</c:v>
                </c:pt>
                <c:pt idx="3576">
                  <c:v>94.376116139999993</c:v>
                </c:pt>
                <c:pt idx="3577">
                  <c:v>97.650195980000007</c:v>
                </c:pt>
                <c:pt idx="3578">
                  <c:v>89.74529708</c:v>
                </c:pt>
                <c:pt idx="3579">
                  <c:v>89.35873642</c:v>
                </c:pt>
                <c:pt idx="3580">
                  <c:v>86.248643139999999</c:v>
                </c:pt>
                <c:pt idx="3581">
                  <c:v>77.059401899999997</c:v>
                </c:pt>
                <c:pt idx="3582">
                  <c:v>74.068573880000002</c:v>
                </c:pt>
                <c:pt idx="3583">
                  <c:v>76.323055879999998</c:v>
                </c:pt>
                <c:pt idx="3584">
                  <c:v>86.343146989999994</c:v>
                </c:pt>
                <c:pt idx="3585">
                  <c:v>96.947283260000006</c:v>
                </c:pt>
                <c:pt idx="3586">
                  <c:v>71.978644250000002</c:v>
                </c:pt>
                <c:pt idx="3587">
                  <c:v>80.650617580000002</c:v>
                </c:pt>
                <c:pt idx="3588">
                  <c:v>95.48082162</c:v>
                </c:pt>
                <c:pt idx="3589">
                  <c:v>79.418770949999995</c:v>
                </c:pt>
                <c:pt idx="3590">
                  <c:v>84.756825800000001</c:v>
                </c:pt>
                <c:pt idx="3591">
                  <c:v>74.479966439999998</c:v>
                </c:pt>
                <c:pt idx="3592">
                  <c:v>84.384303889999998</c:v>
                </c:pt>
                <c:pt idx="3593">
                  <c:v>88.968728229999996</c:v>
                </c:pt>
                <c:pt idx="3594">
                  <c:v>79.086803110000005</c:v>
                </c:pt>
                <c:pt idx="3595">
                  <c:v>80.246127340000001</c:v>
                </c:pt>
                <c:pt idx="3596">
                  <c:v>102.0288656</c:v>
                </c:pt>
                <c:pt idx="3597">
                  <c:v>96.680029410000003</c:v>
                </c:pt>
                <c:pt idx="3598">
                  <c:v>88.55803908</c:v>
                </c:pt>
                <c:pt idx="3599">
                  <c:v>77.741147960000006</c:v>
                </c:pt>
                <c:pt idx="3600">
                  <c:v>69.909563460000001</c:v>
                </c:pt>
                <c:pt idx="3601">
                  <c:v>81.543002860000001</c:v>
                </c:pt>
                <c:pt idx="3602">
                  <c:v>90.619698700000001</c:v>
                </c:pt>
                <c:pt idx="3603">
                  <c:v>69.696776020000001</c:v>
                </c:pt>
                <c:pt idx="3604">
                  <c:v>83.974041639999996</c:v>
                </c:pt>
                <c:pt idx="3605">
                  <c:v>77.628525670000002</c:v>
                </c:pt>
                <c:pt idx="3606">
                  <c:v>73.354703090000001</c:v>
                </c:pt>
                <c:pt idx="3607">
                  <c:v>84.366057479999995</c:v>
                </c:pt>
                <c:pt idx="3608">
                  <c:v>101.94366100000001</c:v>
                </c:pt>
                <c:pt idx="3609">
                  <c:v>70.503277170000004</c:v>
                </c:pt>
                <c:pt idx="3610">
                  <c:v>84.157898689999996</c:v>
                </c:pt>
                <c:pt idx="3611">
                  <c:v>86.796725089999995</c:v>
                </c:pt>
                <c:pt idx="3612">
                  <c:v>77.977152779999997</c:v>
                </c:pt>
                <c:pt idx="3613">
                  <c:v>80.25402407</c:v>
                </c:pt>
                <c:pt idx="3614">
                  <c:v>88.187007289999997</c:v>
                </c:pt>
                <c:pt idx="3615">
                  <c:v>103.75900129999999</c:v>
                </c:pt>
                <c:pt idx="3616">
                  <c:v>79.582078980000006</c:v>
                </c:pt>
                <c:pt idx="3617">
                  <c:v>92.018436510000001</c:v>
                </c:pt>
                <c:pt idx="3618">
                  <c:v>80.119079619999994</c:v>
                </c:pt>
                <c:pt idx="3619">
                  <c:v>96.653245200000001</c:v>
                </c:pt>
                <c:pt idx="3620">
                  <c:v>80.377206720000004</c:v>
                </c:pt>
                <c:pt idx="3621">
                  <c:v>96.122834539999999</c:v>
                </c:pt>
                <c:pt idx="3622">
                  <c:v>88.801100759999997</c:v>
                </c:pt>
                <c:pt idx="3623">
                  <c:v>87.035869559999995</c:v>
                </c:pt>
                <c:pt idx="3624">
                  <c:v>75.938353669999998</c:v>
                </c:pt>
                <c:pt idx="3625">
                  <c:v>95.349636570000001</c:v>
                </c:pt>
                <c:pt idx="3626">
                  <c:v>96.921748820000005</c:v>
                </c:pt>
                <c:pt idx="3627">
                  <c:v>77.673555239999999</c:v>
                </c:pt>
                <c:pt idx="3628">
                  <c:v>96.043570340000002</c:v>
                </c:pt>
                <c:pt idx="3629">
                  <c:v>85.558132990000004</c:v>
                </c:pt>
                <c:pt idx="3630">
                  <c:v>84.822166760000002</c:v>
                </c:pt>
                <c:pt idx="3631">
                  <c:v>87.327866729999997</c:v>
                </c:pt>
                <c:pt idx="3632">
                  <c:v>87.754220570000001</c:v>
                </c:pt>
                <c:pt idx="3633">
                  <c:v>80.876450719999994</c:v>
                </c:pt>
                <c:pt idx="3634">
                  <c:v>80.704981759999995</c:v>
                </c:pt>
                <c:pt idx="3635">
                  <c:v>76.505882049999997</c:v>
                </c:pt>
                <c:pt idx="3636">
                  <c:v>82.650597180000005</c:v>
                </c:pt>
                <c:pt idx="3637">
                  <c:v>89.773186519999996</c:v>
                </c:pt>
                <c:pt idx="3638">
                  <c:v>85.835982799999996</c:v>
                </c:pt>
                <c:pt idx="3639">
                  <c:v>95.574375329999995</c:v>
                </c:pt>
                <c:pt idx="3640">
                  <c:v>89.178591960000006</c:v>
                </c:pt>
                <c:pt idx="3641">
                  <c:v>82.609649329999996</c:v>
                </c:pt>
                <c:pt idx="3642">
                  <c:v>78.425535289999999</c:v>
                </c:pt>
                <c:pt idx="3643">
                  <c:v>88.090071399999999</c:v>
                </c:pt>
                <c:pt idx="3644">
                  <c:v>103.282437</c:v>
                </c:pt>
                <c:pt idx="3645">
                  <c:v>74.493503419999996</c:v>
                </c:pt>
                <c:pt idx="3646">
                  <c:v>86.553297549999996</c:v>
                </c:pt>
                <c:pt idx="3647">
                  <c:v>75.955419280000001</c:v>
                </c:pt>
                <c:pt idx="3648">
                  <c:v>84.228657560000002</c:v>
                </c:pt>
                <c:pt idx="3649">
                  <c:v>82.199887899999993</c:v>
                </c:pt>
                <c:pt idx="3650">
                  <c:v>96.21590879</c:v>
                </c:pt>
                <c:pt idx="3651">
                  <c:v>82.169113850000002</c:v>
                </c:pt>
                <c:pt idx="3652">
                  <c:v>87.032588200000006</c:v>
                </c:pt>
                <c:pt idx="3653">
                  <c:v>93.76241804</c:v>
                </c:pt>
                <c:pt idx="3654">
                  <c:v>89.964189759999996</c:v>
                </c:pt>
                <c:pt idx="3655">
                  <c:v>75.043508360000004</c:v>
                </c:pt>
                <c:pt idx="3656">
                  <c:v>79.097084170000002</c:v>
                </c:pt>
                <c:pt idx="3657">
                  <c:v>106.5075654</c:v>
                </c:pt>
                <c:pt idx="3658">
                  <c:v>84.712395349999994</c:v>
                </c:pt>
                <c:pt idx="3659">
                  <c:v>89.149505779999998</c:v>
                </c:pt>
                <c:pt idx="3660">
                  <c:v>101.76585540000001</c:v>
                </c:pt>
                <c:pt idx="3661">
                  <c:v>77.318306039999996</c:v>
                </c:pt>
                <c:pt idx="3662">
                  <c:v>76.187335149999996</c:v>
                </c:pt>
                <c:pt idx="3663">
                  <c:v>86.518534110000004</c:v>
                </c:pt>
                <c:pt idx="3664">
                  <c:v>59.993429829999997</c:v>
                </c:pt>
                <c:pt idx="3665">
                  <c:v>86.279552300000006</c:v>
                </c:pt>
                <c:pt idx="3666">
                  <c:v>78.308186239999998</c:v>
                </c:pt>
                <c:pt idx="3667">
                  <c:v>80.571597639999993</c:v>
                </c:pt>
                <c:pt idx="3668">
                  <c:v>96.673914730000007</c:v>
                </c:pt>
                <c:pt idx="3669">
                  <c:v>114.0443915</c:v>
                </c:pt>
                <c:pt idx="3670">
                  <c:v>85.709235649999997</c:v>
                </c:pt>
                <c:pt idx="3671">
                  <c:v>82.663300789999994</c:v>
                </c:pt>
                <c:pt idx="3672">
                  <c:v>98.608162250000007</c:v>
                </c:pt>
                <c:pt idx="3673">
                  <c:v>78.743091449999994</c:v>
                </c:pt>
                <c:pt idx="3674">
                  <c:v>75.338684599999993</c:v>
                </c:pt>
                <c:pt idx="3675">
                  <c:v>95.474360219999994</c:v>
                </c:pt>
                <c:pt idx="3676">
                  <c:v>90.102257050000006</c:v>
                </c:pt>
                <c:pt idx="3677">
                  <c:v>72.248807839999998</c:v>
                </c:pt>
                <c:pt idx="3678">
                  <c:v>79.841092200000006</c:v>
                </c:pt>
                <c:pt idx="3679">
                  <c:v>75.159918520000005</c:v>
                </c:pt>
                <c:pt idx="3680">
                  <c:v>82.170501110000004</c:v>
                </c:pt>
                <c:pt idx="3681">
                  <c:v>83.086031079999998</c:v>
                </c:pt>
                <c:pt idx="3682">
                  <c:v>74.794404389999997</c:v>
                </c:pt>
                <c:pt idx="3683">
                  <c:v>83.189260230000002</c:v>
                </c:pt>
                <c:pt idx="3684">
                  <c:v>75.49278837</c:v>
                </c:pt>
                <c:pt idx="3685">
                  <c:v>72.087462119999998</c:v>
                </c:pt>
                <c:pt idx="3686">
                  <c:v>89.438464400000001</c:v>
                </c:pt>
                <c:pt idx="3687">
                  <c:v>93.241183149999998</c:v>
                </c:pt>
                <c:pt idx="3688">
                  <c:v>90.463446230000002</c:v>
                </c:pt>
                <c:pt idx="3689">
                  <c:v>81.30753713</c:v>
                </c:pt>
                <c:pt idx="3690">
                  <c:v>82.915226680000004</c:v>
                </c:pt>
                <c:pt idx="3691">
                  <c:v>90.873198340000002</c:v>
                </c:pt>
                <c:pt idx="3692">
                  <c:v>79.076720300000005</c:v>
                </c:pt>
                <c:pt idx="3693">
                  <c:v>98.911973130000007</c:v>
                </c:pt>
                <c:pt idx="3694">
                  <c:v>92.006218459999999</c:v>
                </c:pt>
                <c:pt idx="3695">
                  <c:v>101.8905915</c:v>
                </c:pt>
                <c:pt idx="3696">
                  <c:v>79.683850550000002</c:v>
                </c:pt>
                <c:pt idx="3697">
                  <c:v>98.757234170000004</c:v>
                </c:pt>
                <c:pt idx="3698">
                  <c:v>80.892056679999996</c:v>
                </c:pt>
                <c:pt idx="3699">
                  <c:v>93.12112467</c:v>
                </c:pt>
                <c:pt idx="3700">
                  <c:v>71.986475279999993</c:v>
                </c:pt>
                <c:pt idx="3701">
                  <c:v>93.814132749999999</c:v>
                </c:pt>
                <c:pt idx="3702">
                  <c:v>92.285500769999999</c:v>
                </c:pt>
                <c:pt idx="3703">
                  <c:v>83.222892049999999</c:v>
                </c:pt>
                <c:pt idx="3704">
                  <c:v>75.472595699999999</c:v>
                </c:pt>
                <c:pt idx="3705">
                  <c:v>82.574482259999996</c:v>
                </c:pt>
                <c:pt idx="3706">
                  <c:v>77.409247769999993</c:v>
                </c:pt>
                <c:pt idx="3707">
                  <c:v>91.870168829999997</c:v>
                </c:pt>
                <c:pt idx="3708">
                  <c:v>85.170804219999994</c:v>
                </c:pt>
                <c:pt idx="3709">
                  <c:v>71.260769389999993</c:v>
                </c:pt>
                <c:pt idx="3710">
                  <c:v>87.449571180000007</c:v>
                </c:pt>
                <c:pt idx="3711">
                  <c:v>82.378707890000001</c:v>
                </c:pt>
                <c:pt idx="3712">
                  <c:v>94.89884945</c:v>
                </c:pt>
                <c:pt idx="3713">
                  <c:v>76.564340430000001</c:v>
                </c:pt>
                <c:pt idx="3714">
                  <c:v>78.868745910000001</c:v>
                </c:pt>
                <c:pt idx="3715">
                  <c:v>75.532643730000004</c:v>
                </c:pt>
                <c:pt idx="3716">
                  <c:v>83.365624960000005</c:v>
                </c:pt>
                <c:pt idx="3717">
                  <c:v>101.9301494</c:v>
                </c:pt>
                <c:pt idx="3718">
                  <c:v>99.071525500000007</c:v>
                </c:pt>
                <c:pt idx="3719">
                  <c:v>96.945272349999996</c:v>
                </c:pt>
                <c:pt idx="3720">
                  <c:v>94.50950564</c:v>
                </c:pt>
                <c:pt idx="3721">
                  <c:v>96.706996309999994</c:v>
                </c:pt>
                <c:pt idx="3722">
                  <c:v>88.438699189999994</c:v>
                </c:pt>
                <c:pt idx="3723">
                  <c:v>87.709231619999997</c:v>
                </c:pt>
                <c:pt idx="3724">
                  <c:v>84.591686640000006</c:v>
                </c:pt>
                <c:pt idx="3725">
                  <c:v>79.931655000000006</c:v>
                </c:pt>
                <c:pt idx="3726">
                  <c:v>97.190892020000007</c:v>
                </c:pt>
                <c:pt idx="3727">
                  <c:v>69.495947299999997</c:v>
                </c:pt>
                <c:pt idx="3728">
                  <c:v>76.439216389999999</c:v>
                </c:pt>
                <c:pt idx="3729">
                  <c:v>79.313668089999993</c:v>
                </c:pt>
                <c:pt idx="3730">
                  <c:v>78.519292100000001</c:v>
                </c:pt>
                <c:pt idx="3731">
                  <c:v>85.967285369999999</c:v>
                </c:pt>
                <c:pt idx="3732">
                  <c:v>84.909771280000001</c:v>
                </c:pt>
                <c:pt idx="3733">
                  <c:v>81.222474000000005</c:v>
                </c:pt>
                <c:pt idx="3734">
                  <c:v>82.327305789999997</c:v>
                </c:pt>
                <c:pt idx="3735">
                  <c:v>87.283831230000004</c:v>
                </c:pt>
                <c:pt idx="3736">
                  <c:v>89.131051479999996</c:v>
                </c:pt>
                <c:pt idx="3737">
                  <c:v>81.839154809999997</c:v>
                </c:pt>
                <c:pt idx="3738">
                  <c:v>95.970613589999999</c:v>
                </c:pt>
                <c:pt idx="3739">
                  <c:v>73.539942789999998</c:v>
                </c:pt>
                <c:pt idx="3740">
                  <c:v>87.624411350000003</c:v>
                </c:pt>
                <c:pt idx="3741">
                  <c:v>83.803777690000004</c:v>
                </c:pt>
                <c:pt idx="3742">
                  <c:v>74.231985260000002</c:v>
                </c:pt>
                <c:pt idx="3743">
                  <c:v>84.596518239999995</c:v>
                </c:pt>
                <c:pt idx="3744">
                  <c:v>91.565096839999995</c:v>
                </c:pt>
                <c:pt idx="3745">
                  <c:v>82.917900579999994</c:v>
                </c:pt>
                <c:pt idx="3746">
                  <c:v>83.11888123</c:v>
                </c:pt>
                <c:pt idx="3747">
                  <c:v>91.735573410000001</c:v>
                </c:pt>
                <c:pt idx="3748">
                  <c:v>76.373131740000005</c:v>
                </c:pt>
                <c:pt idx="3749">
                  <c:v>96.358924590000001</c:v>
                </c:pt>
                <c:pt idx="3750">
                  <c:v>89.894095359999994</c:v>
                </c:pt>
                <c:pt idx="3751">
                  <c:v>69.971546189999998</c:v>
                </c:pt>
                <c:pt idx="3752">
                  <c:v>83.633042930000002</c:v>
                </c:pt>
                <c:pt idx="3753">
                  <c:v>101.9710341</c:v>
                </c:pt>
                <c:pt idx="3754">
                  <c:v>91.10742698</c:v>
                </c:pt>
                <c:pt idx="3755">
                  <c:v>65.668023140000003</c:v>
                </c:pt>
                <c:pt idx="3756">
                  <c:v>78.442109799999997</c:v>
                </c:pt>
                <c:pt idx="3757">
                  <c:v>111.462878</c:v>
                </c:pt>
                <c:pt idx="3758">
                  <c:v>88.126004199999997</c:v>
                </c:pt>
                <c:pt idx="3759">
                  <c:v>67.736659790000004</c:v>
                </c:pt>
                <c:pt idx="3760">
                  <c:v>93.884878720000003</c:v>
                </c:pt>
                <c:pt idx="3761">
                  <c:v>86.347371280000004</c:v>
                </c:pt>
                <c:pt idx="3762">
                  <c:v>94.297925430000006</c:v>
                </c:pt>
                <c:pt idx="3763">
                  <c:v>91.146011490000006</c:v>
                </c:pt>
                <c:pt idx="3764">
                  <c:v>100.1131468</c:v>
                </c:pt>
                <c:pt idx="3765">
                  <c:v>72.254525079999993</c:v>
                </c:pt>
                <c:pt idx="3766">
                  <c:v>82.519008760000006</c:v>
                </c:pt>
                <c:pt idx="3767">
                  <c:v>84.306693199999998</c:v>
                </c:pt>
                <c:pt idx="3768">
                  <c:v>90.116346199999995</c:v>
                </c:pt>
                <c:pt idx="3769">
                  <c:v>95.419468789999996</c:v>
                </c:pt>
                <c:pt idx="3770">
                  <c:v>81.681845929999994</c:v>
                </c:pt>
                <c:pt idx="3771">
                  <c:v>87.317914599999995</c:v>
                </c:pt>
                <c:pt idx="3772">
                  <c:v>91.581627370000007</c:v>
                </c:pt>
                <c:pt idx="3773">
                  <c:v>80.445715890000002</c:v>
                </c:pt>
                <c:pt idx="3774">
                  <c:v>102.96995800000001</c:v>
                </c:pt>
                <c:pt idx="3775">
                  <c:v>91.82563768</c:v>
                </c:pt>
                <c:pt idx="3776">
                  <c:v>76.001379020000002</c:v>
                </c:pt>
                <c:pt idx="3777">
                  <c:v>98.622993190000003</c:v>
                </c:pt>
                <c:pt idx="3778">
                  <c:v>79.321390989999998</c:v>
                </c:pt>
                <c:pt idx="3779">
                  <c:v>96.319791519999995</c:v>
                </c:pt>
                <c:pt idx="3780">
                  <c:v>90.646966550000002</c:v>
                </c:pt>
                <c:pt idx="3781">
                  <c:v>92.490775360000001</c:v>
                </c:pt>
                <c:pt idx="3782">
                  <c:v>70.453737099999998</c:v>
                </c:pt>
                <c:pt idx="3783">
                  <c:v>87.402361990000003</c:v>
                </c:pt>
                <c:pt idx="3784">
                  <c:v>90.574149140000003</c:v>
                </c:pt>
                <c:pt idx="3785">
                  <c:v>93.267351599999998</c:v>
                </c:pt>
                <c:pt idx="3786">
                  <c:v>78.841665509999999</c:v>
                </c:pt>
                <c:pt idx="3787">
                  <c:v>85.345885060000001</c:v>
                </c:pt>
                <c:pt idx="3788">
                  <c:v>90.584165200000001</c:v>
                </c:pt>
                <c:pt idx="3789">
                  <c:v>87.259149519999994</c:v>
                </c:pt>
                <c:pt idx="3790">
                  <c:v>69.454035820000001</c:v>
                </c:pt>
                <c:pt idx="3791">
                  <c:v>89.03014598</c:v>
                </c:pt>
                <c:pt idx="3792">
                  <c:v>76.632054030000006</c:v>
                </c:pt>
                <c:pt idx="3793">
                  <c:v>97.335543990000005</c:v>
                </c:pt>
                <c:pt idx="3794">
                  <c:v>80.296302499999996</c:v>
                </c:pt>
                <c:pt idx="3795">
                  <c:v>82.596054789999997</c:v>
                </c:pt>
                <c:pt idx="3796">
                  <c:v>80.39276993</c:v>
                </c:pt>
                <c:pt idx="3797">
                  <c:v>80.096779810000001</c:v>
                </c:pt>
                <c:pt idx="3798">
                  <c:v>91.732435679999995</c:v>
                </c:pt>
                <c:pt idx="3799">
                  <c:v>91.268683159999995</c:v>
                </c:pt>
                <c:pt idx="3800">
                  <c:v>95.375832079999995</c:v>
                </c:pt>
                <c:pt idx="3801">
                  <c:v>99.015837390000002</c:v>
                </c:pt>
                <c:pt idx="3802">
                  <c:v>84.313453269999997</c:v>
                </c:pt>
                <c:pt idx="3803">
                  <c:v>94.280482019999994</c:v>
                </c:pt>
                <c:pt idx="3804">
                  <c:v>88.589402419999999</c:v>
                </c:pt>
                <c:pt idx="3805">
                  <c:v>70.050257490000007</c:v>
                </c:pt>
                <c:pt idx="3806">
                  <c:v>63.458460219999999</c:v>
                </c:pt>
                <c:pt idx="3807">
                  <c:v>89.77640178</c:v>
                </c:pt>
                <c:pt idx="3808">
                  <c:v>96.034886880000002</c:v>
                </c:pt>
                <c:pt idx="3809">
                  <c:v>83.115905900000001</c:v>
                </c:pt>
                <c:pt idx="3810">
                  <c:v>82.905283310000002</c:v>
                </c:pt>
                <c:pt idx="3811">
                  <c:v>80.439932350000007</c:v>
                </c:pt>
                <c:pt idx="3812">
                  <c:v>72.374092610000005</c:v>
                </c:pt>
                <c:pt idx="3813">
                  <c:v>71.122253999999998</c:v>
                </c:pt>
                <c:pt idx="3814">
                  <c:v>74.716267279999997</c:v>
                </c:pt>
                <c:pt idx="3815">
                  <c:v>80.566948859999997</c:v>
                </c:pt>
                <c:pt idx="3816">
                  <c:v>107.1142677</c:v>
                </c:pt>
                <c:pt idx="3817">
                  <c:v>89.464599500000006</c:v>
                </c:pt>
                <c:pt idx="3818">
                  <c:v>88.990497070000004</c:v>
                </c:pt>
                <c:pt idx="3819">
                  <c:v>90.884700530000003</c:v>
                </c:pt>
                <c:pt idx="3820">
                  <c:v>97.596001689999994</c:v>
                </c:pt>
                <c:pt idx="3821">
                  <c:v>94.662930349999996</c:v>
                </c:pt>
                <c:pt idx="3822">
                  <c:v>84.752920750000001</c:v>
                </c:pt>
                <c:pt idx="3823">
                  <c:v>81.020626780000001</c:v>
                </c:pt>
                <c:pt idx="3824">
                  <c:v>95.347069989999994</c:v>
                </c:pt>
                <c:pt idx="3825">
                  <c:v>70.653510479999994</c:v>
                </c:pt>
                <c:pt idx="3826">
                  <c:v>92.360598400000001</c:v>
                </c:pt>
                <c:pt idx="3827">
                  <c:v>94.201545890000006</c:v>
                </c:pt>
                <c:pt idx="3828">
                  <c:v>91.565564190000003</c:v>
                </c:pt>
                <c:pt idx="3829">
                  <c:v>96.047953620000001</c:v>
                </c:pt>
                <c:pt idx="3830">
                  <c:v>102.206878</c:v>
                </c:pt>
                <c:pt idx="3831">
                  <c:v>79.456663680000005</c:v>
                </c:pt>
                <c:pt idx="3832">
                  <c:v>83.532846950000007</c:v>
                </c:pt>
                <c:pt idx="3833">
                  <c:v>64.524616629999997</c:v>
                </c:pt>
                <c:pt idx="3834">
                  <c:v>77.896845740000003</c:v>
                </c:pt>
                <c:pt idx="3835">
                  <c:v>87.065391579999996</c:v>
                </c:pt>
                <c:pt idx="3836">
                  <c:v>81.000422900000004</c:v>
                </c:pt>
                <c:pt idx="3837">
                  <c:v>85.435769660000005</c:v>
                </c:pt>
                <c:pt idx="3838">
                  <c:v>93.706194330000002</c:v>
                </c:pt>
                <c:pt idx="3839">
                  <c:v>91.343782619999999</c:v>
                </c:pt>
                <c:pt idx="3840">
                  <c:v>91.845647450000001</c:v>
                </c:pt>
                <c:pt idx="3841">
                  <c:v>72.683310019999993</c:v>
                </c:pt>
                <c:pt idx="3842">
                  <c:v>67.177936130000006</c:v>
                </c:pt>
                <c:pt idx="3843">
                  <c:v>79.576597919999998</c:v>
                </c:pt>
                <c:pt idx="3844">
                  <c:v>101.74298949999999</c:v>
                </c:pt>
                <c:pt idx="3845">
                  <c:v>82.637196380000006</c:v>
                </c:pt>
                <c:pt idx="3846">
                  <c:v>72.053907850000002</c:v>
                </c:pt>
                <c:pt idx="3847">
                  <c:v>67.547531430000006</c:v>
                </c:pt>
                <c:pt idx="3848">
                  <c:v>92.550061209999996</c:v>
                </c:pt>
                <c:pt idx="3849">
                  <c:v>97.024718070000006</c:v>
                </c:pt>
                <c:pt idx="3850">
                  <c:v>86.556665229999993</c:v>
                </c:pt>
                <c:pt idx="3851">
                  <c:v>96.810924549999996</c:v>
                </c:pt>
                <c:pt idx="3852">
                  <c:v>87.575465109999996</c:v>
                </c:pt>
                <c:pt idx="3853">
                  <c:v>90.264539560000003</c:v>
                </c:pt>
                <c:pt idx="3854">
                  <c:v>92.469679740000004</c:v>
                </c:pt>
                <c:pt idx="3855">
                  <c:v>93.301947209999994</c:v>
                </c:pt>
                <c:pt idx="3856">
                  <c:v>83.380092300000001</c:v>
                </c:pt>
                <c:pt idx="3857">
                  <c:v>92.239702370000003</c:v>
                </c:pt>
                <c:pt idx="3858">
                  <c:v>92.643840639999993</c:v>
                </c:pt>
                <c:pt idx="3859">
                  <c:v>101.7422766</c:v>
                </c:pt>
                <c:pt idx="3860">
                  <c:v>85.632436589999998</c:v>
                </c:pt>
                <c:pt idx="3861">
                  <c:v>94.182859820000004</c:v>
                </c:pt>
                <c:pt idx="3862">
                  <c:v>93.866657869999997</c:v>
                </c:pt>
                <c:pt idx="3863">
                  <c:v>87.057378900000003</c:v>
                </c:pt>
                <c:pt idx="3864">
                  <c:v>92.830961020000004</c:v>
                </c:pt>
                <c:pt idx="3865">
                  <c:v>87.478998270000005</c:v>
                </c:pt>
                <c:pt idx="3866">
                  <c:v>89.59906239</c:v>
                </c:pt>
                <c:pt idx="3867">
                  <c:v>90.672360580000003</c:v>
                </c:pt>
                <c:pt idx="3868">
                  <c:v>85.034058729999998</c:v>
                </c:pt>
                <c:pt idx="3869">
                  <c:v>75.575475339999997</c:v>
                </c:pt>
                <c:pt idx="3870">
                  <c:v>82.729396190000003</c:v>
                </c:pt>
                <c:pt idx="3871">
                  <c:v>72.555440509999997</c:v>
                </c:pt>
                <c:pt idx="3872">
                  <c:v>70.757378020000004</c:v>
                </c:pt>
                <c:pt idx="3873">
                  <c:v>70.891062869999999</c:v>
                </c:pt>
                <c:pt idx="3874">
                  <c:v>77.91621189</c:v>
                </c:pt>
                <c:pt idx="3875">
                  <c:v>75.928241369999995</c:v>
                </c:pt>
                <c:pt idx="3876">
                  <c:v>94.793910909999994</c:v>
                </c:pt>
                <c:pt idx="3877">
                  <c:v>83.970549370000001</c:v>
                </c:pt>
                <c:pt idx="3878">
                  <c:v>78.439819099999994</c:v>
                </c:pt>
                <c:pt idx="3879">
                  <c:v>91.866334859999995</c:v>
                </c:pt>
                <c:pt idx="3880">
                  <c:v>77.064706060000006</c:v>
                </c:pt>
                <c:pt idx="3881">
                  <c:v>92.249887139999998</c:v>
                </c:pt>
                <c:pt idx="3882">
                  <c:v>79.67747009</c:v>
                </c:pt>
                <c:pt idx="3883">
                  <c:v>73.793843879999997</c:v>
                </c:pt>
                <c:pt idx="3884">
                  <c:v>80.889991039999998</c:v>
                </c:pt>
                <c:pt idx="3885">
                  <c:v>67.734847299999998</c:v>
                </c:pt>
                <c:pt idx="3886">
                  <c:v>78.847718659999998</c:v>
                </c:pt>
                <c:pt idx="3887">
                  <c:v>95.084936240000005</c:v>
                </c:pt>
                <c:pt idx="3888">
                  <c:v>86.582973269999997</c:v>
                </c:pt>
                <c:pt idx="3889">
                  <c:v>66.859274790000001</c:v>
                </c:pt>
                <c:pt idx="3890">
                  <c:v>87.032771370000006</c:v>
                </c:pt>
                <c:pt idx="3891">
                  <c:v>88.203501590000002</c:v>
                </c:pt>
                <c:pt idx="3892">
                  <c:v>90.244884690000006</c:v>
                </c:pt>
                <c:pt idx="3893">
                  <c:v>81.323163089999994</c:v>
                </c:pt>
                <c:pt idx="3894">
                  <c:v>76.666619119999993</c:v>
                </c:pt>
                <c:pt idx="3895">
                  <c:v>64.565968810000001</c:v>
                </c:pt>
                <c:pt idx="3896">
                  <c:v>96.502993219999993</c:v>
                </c:pt>
                <c:pt idx="3897">
                  <c:v>89.094617869999993</c:v>
                </c:pt>
                <c:pt idx="3898">
                  <c:v>77.896689240000001</c:v>
                </c:pt>
                <c:pt idx="3899">
                  <c:v>63.521939260000003</c:v>
                </c:pt>
                <c:pt idx="3900">
                  <c:v>91.292461729999999</c:v>
                </c:pt>
                <c:pt idx="3901">
                  <c:v>78.964414140000002</c:v>
                </c:pt>
                <c:pt idx="3902">
                  <c:v>104.0062623</c:v>
                </c:pt>
                <c:pt idx="3903">
                  <c:v>96.555205079999993</c:v>
                </c:pt>
                <c:pt idx="3904">
                  <c:v>88.369740050000004</c:v>
                </c:pt>
                <c:pt idx="3905">
                  <c:v>101.7667819</c:v>
                </c:pt>
                <c:pt idx="3906">
                  <c:v>95.275364249999996</c:v>
                </c:pt>
                <c:pt idx="3907">
                  <c:v>86.902884360000002</c:v>
                </c:pt>
                <c:pt idx="3908">
                  <c:v>79.021806549999994</c:v>
                </c:pt>
                <c:pt idx="3909">
                  <c:v>112.9944127</c:v>
                </c:pt>
                <c:pt idx="3910">
                  <c:v>82.676199319999995</c:v>
                </c:pt>
                <c:pt idx="3911">
                  <c:v>73.293931420000007</c:v>
                </c:pt>
                <c:pt idx="3912">
                  <c:v>77.47069157</c:v>
                </c:pt>
                <c:pt idx="3913">
                  <c:v>77.80388207</c:v>
                </c:pt>
                <c:pt idx="3914">
                  <c:v>87.266784599999994</c:v>
                </c:pt>
                <c:pt idx="3915">
                  <c:v>80.845093030000001</c:v>
                </c:pt>
                <c:pt idx="3916">
                  <c:v>85.542718289999996</c:v>
                </c:pt>
                <c:pt idx="3917">
                  <c:v>86.184936129999997</c:v>
                </c:pt>
                <c:pt idx="3918">
                  <c:v>110.3441907</c:v>
                </c:pt>
                <c:pt idx="3919">
                  <c:v>97.1469381</c:v>
                </c:pt>
                <c:pt idx="3920">
                  <c:v>61.902385459999998</c:v>
                </c:pt>
                <c:pt idx="3921">
                  <c:v>90.138638420000007</c:v>
                </c:pt>
                <c:pt idx="3922">
                  <c:v>70.391775910000007</c:v>
                </c:pt>
                <c:pt idx="3923">
                  <c:v>79.646619290000004</c:v>
                </c:pt>
                <c:pt idx="3924">
                  <c:v>87.286402210000006</c:v>
                </c:pt>
                <c:pt idx="3925">
                  <c:v>84.507046669999994</c:v>
                </c:pt>
                <c:pt idx="3926">
                  <c:v>83.320235659999994</c:v>
                </c:pt>
                <c:pt idx="3927">
                  <c:v>86.055632239999994</c:v>
                </c:pt>
                <c:pt idx="3928">
                  <c:v>83.056872600000005</c:v>
                </c:pt>
                <c:pt idx="3929">
                  <c:v>66.310599530000005</c:v>
                </c:pt>
                <c:pt idx="3930">
                  <c:v>82.988836640000002</c:v>
                </c:pt>
                <c:pt idx="3931">
                  <c:v>92.841859529999994</c:v>
                </c:pt>
                <c:pt idx="3932">
                  <c:v>79.811234709999994</c:v>
                </c:pt>
                <c:pt idx="3933">
                  <c:v>89.140875969999996</c:v>
                </c:pt>
                <c:pt idx="3934">
                  <c:v>82.801467810000005</c:v>
                </c:pt>
                <c:pt idx="3935">
                  <c:v>83.808293879999994</c:v>
                </c:pt>
                <c:pt idx="3936">
                  <c:v>83.510700729999996</c:v>
                </c:pt>
                <c:pt idx="3937">
                  <c:v>80.987585260000003</c:v>
                </c:pt>
                <c:pt idx="3938">
                  <c:v>82.184688359999996</c:v>
                </c:pt>
                <c:pt idx="3939">
                  <c:v>90.640963729999996</c:v>
                </c:pt>
                <c:pt idx="3940">
                  <c:v>75.800518569999994</c:v>
                </c:pt>
                <c:pt idx="3941">
                  <c:v>93.708557900000002</c:v>
                </c:pt>
                <c:pt idx="3942">
                  <c:v>90.236137429999999</c:v>
                </c:pt>
                <c:pt idx="3943">
                  <c:v>86.110801609999996</c:v>
                </c:pt>
                <c:pt idx="3944">
                  <c:v>83.120559099999994</c:v>
                </c:pt>
                <c:pt idx="3945">
                  <c:v>75.051959190000005</c:v>
                </c:pt>
                <c:pt idx="3946">
                  <c:v>84.95018494</c:v>
                </c:pt>
                <c:pt idx="3947">
                  <c:v>100.8461922</c:v>
                </c:pt>
                <c:pt idx="3948">
                  <c:v>78.598043090000004</c:v>
                </c:pt>
                <c:pt idx="3949">
                  <c:v>85.721243049999998</c:v>
                </c:pt>
                <c:pt idx="3950">
                  <c:v>96.911638580000002</c:v>
                </c:pt>
                <c:pt idx="3951">
                  <c:v>87.872970050000006</c:v>
                </c:pt>
                <c:pt idx="3952">
                  <c:v>79.111770579999998</c:v>
                </c:pt>
                <c:pt idx="3953">
                  <c:v>92.165635480000006</c:v>
                </c:pt>
                <c:pt idx="3954">
                  <c:v>92.720083160000001</c:v>
                </c:pt>
                <c:pt idx="3955">
                  <c:v>90.185052850000005</c:v>
                </c:pt>
                <c:pt idx="3956">
                  <c:v>92.248350130000006</c:v>
                </c:pt>
                <c:pt idx="3957">
                  <c:v>66.879950559999997</c:v>
                </c:pt>
                <c:pt idx="3958">
                  <c:v>82.395427479999995</c:v>
                </c:pt>
                <c:pt idx="3959">
                  <c:v>86.357276720000002</c:v>
                </c:pt>
                <c:pt idx="3960">
                  <c:v>85.429193170000005</c:v>
                </c:pt>
                <c:pt idx="3961">
                  <c:v>78.258239290000006</c:v>
                </c:pt>
                <c:pt idx="3962">
                  <c:v>63.713014000000001</c:v>
                </c:pt>
                <c:pt idx="3963">
                  <c:v>100.5973065</c:v>
                </c:pt>
                <c:pt idx="3964">
                  <c:v>78.366136440000005</c:v>
                </c:pt>
                <c:pt idx="3965">
                  <c:v>89.028759440000002</c:v>
                </c:pt>
                <c:pt idx="3966">
                  <c:v>74.147155560000002</c:v>
                </c:pt>
                <c:pt idx="3967">
                  <c:v>91.334648290000004</c:v>
                </c:pt>
                <c:pt idx="3968">
                  <c:v>90.216861249999994</c:v>
                </c:pt>
                <c:pt idx="3969">
                  <c:v>91.168125709999998</c:v>
                </c:pt>
                <c:pt idx="3970">
                  <c:v>89.334547830000005</c:v>
                </c:pt>
                <c:pt idx="3971">
                  <c:v>84.792347509999999</c:v>
                </c:pt>
                <c:pt idx="3972">
                  <c:v>71.227729299999993</c:v>
                </c:pt>
                <c:pt idx="3973">
                  <c:v>82.193882070000001</c:v>
                </c:pt>
                <c:pt idx="3974">
                  <c:v>85.810617930000006</c:v>
                </c:pt>
                <c:pt idx="3975">
                  <c:v>95.279202249999997</c:v>
                </c:pt>
                <c:pt idx="3976">
                  <c:v>89.233809320000006</c:v>
                </c:pt>
                <c:pt idx="3977">
                  <c:v>98.712992139999997</c:v>
                </c:pt>
                <c:pt idx="3978">
                  <c:v>76.96379718</c:v>
                </c:pt>
                <c:pt idx="3979">
                  <c:v>83.555956019999996</c:v>
                </c:pt>
                <c:pt idx="3980">
                  <c:v>82.509207770000003</c:v>
                </c:pt>
                <c:pt idx="3981">
                  <c:v>79.181199520000007</c:v>
                </c:pt>
                <c:pt idx="3982">
                  <c:v>104.1290643</c:v>
                </c:pt>
                <c:pt idx="3983">
                  <c:v>87.471636419999996</c:v>
                </c:pt>
                <c:pt idx="3984">
                  <c:v>90.670396049999994</c:v>
                </c:pt>
                <c:pt idx="3985">
                  <c:v>77.769673830000002</c:v>
                </c:pt>
                <c:pt idx="3986">
                  <c:v>86.490250970000005</c:v>
                </c:pt>
                <c:pt idx="3987">
                  <c:v>89.546630010000001</c:v>
                </c:pt>
                <c:pt idx="3988">
                  <c:v>83.315177180000006</c:v>
                </c:pt>
                <c:pt idx="3989">
                  <c:v>87.688909760000001</c:v>
                </c:pt>
                <c:pt idx="3990">
                  <c:v>82.286425660000006</c:v>
                </c:pt>
                <c:pt idx="3991">
                  <c:v>74.622983140000002</c:v>
                </c:pt>
                <c:pt idx="3992">
                  <c:v>87.751899750000007</c:v>
                </c:pt>
                <c:pt idx="3993">
                  <c:v>78.161843349999998</c:v>
                </c:pt>
                <c:pt idx="3994">
                  <c:v>88.445992630000006</c:v>
                </c:pt>
                <c:pt idx="3995">
                  <c:v>92.108542330000006</c:v>
                </c:pt>
                <c:pt idx="3996">
                  <c:v>58.388199100000001</c:v>
                </c:pt>
                <c:pt idx="3997">
                  <c:v>80.312004799999997</c:v>
                </c:pt>
                <c:pt idx="3998">
                  <c:v>81.494587910000007</c:v>
                </c:pt>
              </c:numCache>
            </c:numRef>
          </c:xVal>
          <c:yVal>
            <c:numRef>
              <c:f>'gender-height-weight (2)'!$B$2:$B$4000</c:f>
              <c:numCache>
                <c:formatCode>General</c:formatCode>
                <c:ptCount val="3999"/>
                <c:pt idx="0">
                  <c:v>187.5714232</c:v>
                </c:pt>
                <c:pt idx="1">
                  <c:v>174.70603629999999</c:v>
                </c:pt>
                <c:pt idx="2">
                  <c:v>188.23966770000001</c:v>
                </c:pt>
                <c:pt idx="3">
                  <c:v>182.1966851</c:v>
                </c:pt>
                <c:pt idx="4">
                  <c:v>177.49976150000001</c:v>
                </c:pt>
                <c:pt idx="5">
                  <c:v>170.8226598</c:v>
                </c:pt>
                <c:pt idx="6">
                  <c:v>174.71410639999999</c:v>
                </c:pt>
                <c:pt idx="7">
                  <c:v>173.60522940000001</c:v>
                </c:pt>
                <c:pt idx="8">
                  <c:v>170.22813210000001</c:v>
                </c:pt>
                <c:pt idx="9">
                  <c:v>161.17949469999999</c:v>
                </c:pt>
                <c:pt idx="10">
                  <c:v>180.83627100000001</c:v>
                </c:pt>
                <c:pt idx="11">
                  <c:v>181.967645</c:v>
                </c:pt>
                <c:pt idx="12">
                  <c:v>164.50647599999999</c:v>
                </c:pt>
                <c:pt idx="13">
                  <c:v>175.97899799999999</c:v>
                </c:pt>
                <c:pt idx="14">
                  <c:v>175.87907989999999</c:v>
                </c:pt>
                <c:pt idx="15">
                  <c:v>171.819874</c:v>
                </c:pt>
                <c:pt idx="16">
                  <c:v>183.94252420000001</c:v>
                </c:pt>
                <c:pt idx="17">
                  <c:v>162.49478730000001</c:v>
                </c:pt>
                <c:pt idx="18">
                  <c:v>176.88575209999999</c:v>
                </c:pt>
                <c:pt idx="19">
                  <c:v>172.55745229999999</c:v>
                </c:pt>
                <c:pt idx="20">
                  <c:v>172.50422750000001</c:v>
                </c:pt>
                <c:pt idx="21">
                  <c:v>176.37617729999999</c:v>
                </c:pt>
                <c:pt idx="22">
                  <c:v>168.0187952</c:v>
                </c:pt>
                <c:pt idx="23">
                  <c:v>191.02317300000001</c:v>
                </c:pt>
                <c:pt idx="24">
                  <c:v>172.4487187</c:v>
                </c:pt>
                <c:pt idx="25">
                  <c:v>173.08584329999999</c:v>
                </c:pt>
                <c:pt idx="26">
                  <c:v>175.48766380000001</c:v>
                </c:pt>
                <c:pt idx="27">
                  <c:v>184.9141425</c:v>
                </c:pt>
                <c:pt idx="28">
                  <c:v>171.2499554</c:v>
                </c:pt>
                <c:pt idx="29">
                  <c:v>173.980895</c:v>
                </c:pt>
                <c:pt idx="30">
                  <c:v>174.2900008</c:v>
                </c:pt>
                <c:pt idx="31">
                  <c:v>188.04587140000001</c:v>
                </c:pt>
                <c:pt idx="32">
                  <c:v>181.68166869999999</c:v>
                </c:pt>
                <c:pt idx="33">
                  <c:v>175.7176092</c:v>
                </c:pt>
                <c:pt idx="34">
                  <c:v>176.72609399999999</c:v>
                </c:pt>
                <c:pt idx="35">
                  <c:v>178.81835939999999</c:v>
                </c:pt>
                <c:pt idx="36">
                  <c:v>175.45347480000001</c:v>
                </c:pt>
                <c:pt idx="37">
                  <c:v>170.67154909999999</c:v>
                </c:pt>
                <c:pt idx="38">
                  <c:v>167.1505818</c:v>
                </c:pt>
                <c:pt idx="39">
                  <c:v>163.33263719999999</c:v>
                </c:pt>
                <c:pt idx="40">
                  <c:v>172.65481399999999</c:v>
                </c:pt>
                <c:pt idx="41">
                  <c:v>183.36114190000001</c:v>
                </c:pt>
                <c:pt idx="42">
                  <c:v>165.78667759999999</c:v>
                </c:pt>
                <c:pt idx="43">
                  <c:v>167.86905049999999</c:v>
                </c:pt>
                <c:pt idx="44">
                  <c:v>171.47621659999999</c:v>
                </c:pt>
                <c:pt idx="45">
                  <c:v>178.0661571</c:v>
                </c:pt>
                <c:pt idx="46">
                  <c:v>173.3596646</c:v>
                </c:pt>
                <c:pt idx="47">
                  <c:v>183.31868119999999</c:v>
                </c:pt>
                <c:pt idx="48">
                  <c:v>175.7168384</c:v>
                </c:pt>
                <c:pt idx="49">
                  <c:v>185.0907148</c:v>
                </c:pt>
                <c:pt idx="50">
                  <c:v>164.54776079999999</c:v>
                </c:pt>
                <c:pt idx="51">
                  <c:v>178.2662167</c:v>
                </c:pt>
                <c:pt idx="52">
                  <c:v>173.96828360000001</c:v>
                </c:pt>
                <c:pt idx="53">
                  <c:v>171.0203104</c:v>
                </c:pt>
                <c:pt idx="54">
                  <c:v>170.15699799999999</c:v>
                </c:pt>
                <c:pt idx="55">
                  <c:v>168.9088567</c:v>
                </c:pt>
                <c:pt idx="56">
                  <c:v>173.6167639</c:v>
                </c:pt>
                <c:pt idx="57">
                  <c:v>179.76712599999999</c:v>
                </c:pt>
                <c:pt idx="58">
                  <c:v>180.88844610000001</c:v>
                </c:pt>
                <c:pt idx="59">
                  <c:v>177.83394799999999</c:v>
                </c:pt>
                <c:pt idx="60">
                  <c:v>181.36408280000001</c:v>
                </c:pt>
                <c:pt idx="61">
                  <c:v>176.6620929</c:v>
                </c:pt>
                <c:pt idx="62">
                  <c:v>187.49907780000001</c:v>
                </c:pt>
                <c:pt idx="63">
                  <c:v>170.17208220000001</c:v>
                </c:pt>
                <c:pt idx="64">
                  <c:v>181.40290340000001</c:v>
                </c:pt>
                <c:pt idx="65">
                  <c:v>165.80942250000001</c:v>
                </c:pt>
                <c:pt idx="66">
                  <c:v>173.41644629999999</c:v>
                </c:pt>
                <c:pt idx="67">
                  <c:v>184.82403969999999</c:v>
                </c:pt>
                <c:pt idx="68">
                  <c:v>172.9724247</c:v>
                </c:pt>
                <c:pt idx="69">
                  <c:v>174.99763340000001</c:v>
                </c:pt>
                <c:pt idx="70">
                  <c:v>175.9953553</c:v>
                </c:pt>
                <c:pt idx="71">
                  <c:v>179.1289903</c:v>
                </c:pt>
                <c:pt idx="72">
                  <c:v>176.9458621</c:v>
                </c:pt>
                <c:pt idx="73">
                  <c:v>171.69198280000001</c:v>
                </c:pt>
                <c:pt idx="74">
                  <c:v>184.17062580000001</c:v>
                </c:pt>
                <c:pt idx="75">
                  <c:v>180.98258340000001</c:v>
                </c:pt>
                <c:pt idx="76">
                  <c:v>182.39533470000001</c:v>
                </c:pt>
                <c:pt idx="77">
                  <c:v>183.50272029999999</c:v>
                </c:pt>
                <c:pt idx="78">
                  <c:v>168.9420743</c:v>
                </c:pt>
                <c:pt idx="79">
                  <c:v>167.71374639999999</c:v>
                </c:pt>
                <c:pt idx="80">
                  <c:v>171.645971</c:v>
                </c:pt>
                <c:pt idx="81">
                  <c:v>173.34628420000001</c:v>
                </c:pt>
                <c:pt idx="82">
                  <c:v>187.51836259999999</c:v>
                </c:pt>
                <c:pt idx="83">
                  <c:v>177.2982595</c:v>
                </c:pt>
                <c:pt idx="84">
                  <c:v>167.5373276</c:v>
                </c:pt>
                <c:pt idx="85">
                  <c:v>180.5407046</c:v>
                </c:pt>
                <c:pt idx="86">
                  <c:v>169.15433920000001</c:v>
                </c:pt>
                <c:pt idx="87">
                  <c:v>175.13689909999999</c:v>
                </c:pt>
                <c:pt idx="88">
                  <c:v>173.34093300000001</c:v>
                </c:pt>
                <c:pt idx="89">
                  <c:v>183.6847358</c:v>
                </c:pt>
                <c:pt idx="90">
                  <c:v>182.41116790000001</c:v>
                </c:pt>
                <c:pt idx="91">
                  <c:v>165.7021058</c:v>
                </c:pt>
                <c:pt idx="92">
                  <c:v>179.42694639999999</c:v>
                </c:pt>
                <c:pt idx="93">
                  <c:v>164.41909100000001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182.12113439999999</c:v>
                </c:pt>
                <c:pt idx="97">
                  <c:v>169.75551060000001</c:v>
                </c:pt>
                <c:pt idx="98">
                  <c:v>168.83703919999999</c:v>
                </c:pt>
                <c:pt idx="99">
                  <c:v>176.30527660000001</c:v>
                </c:pt>
                <c:pt idx="100">
                  <c:v>177.93253079999999</c:v>
                </c:pt>
                <c:pt idx="101">
                  <c:v>169.5287558</c:v>
                </c:pt>
                <c:pt idx="102">
                  <c:v>168.33679599999999</c:v>
                </c:pt>
                <c:pt idx="103">
                  <c:v>173.55425790000001</c:v>
                </c:pt>
                <c:pt idx="104">
                  <c:v>177.99275600000001</c:v>
                </c:pt>
                <c:pt idx="105">
                  <c:v>174.58178989999999</c:v>
                </c:pt>
                <c:pt idx="106">
                  <c:v>171.5923702</c:v>
                </c:pt>
                <c:pt idx="107">
                  <c:v>168.28422660000001</c:v>
                </c:pt>
                <c:pt idx="108">
                  <c:v>175.7227948</c:v>
                </c:pt>
                <c:pt idx="109">
                  <c:v>171.72712659999999</c:v>
                </c:pt>
                <c:pt idx="110">
                  <c:v>176.0035546</c:v>
                </c:pt>
                <c:pt idx="111">
                  <c:v>173.20433739999999</c:v>
                </c:pt>
                <c:pt idx="112">
                  <c:v>181.88199789999999</c:v>
                </c:pt>
                <c:pt idx="113">
                  <c:v>175.7600181</c:v>
                </c:pt>
                <c:pt idx="114">
                  <c:v>170.84538090000001</c:v>
                </c:pt>
                <c:pt idx="115">
                  <c:v>187.16039119999999</c:v>
                </c:pt>
                <c:pt idx="116">
                  <c:v>176.6245261</c:v>
                </c:pt>
                <c:pt idx="117">
                  <c:v>173.51136199999999</c:v>
                </c:pt>
                <c:pt idx="118">
                  <c:v>172.0569672</c:v>
                </c:pt>
                <c:pt idx="119">
                  <c:v>182.13263699999999</c:v>
                </c:pt>
                <c:pt idx="120">
                  <c:v>161.62595210000001</c:v>
                </c:pt>
                <c:pt idx="121">
                  <c:v>174.55184410000001</c:v>
                </c:pt>
                <c:pt idx="122">
                  <c:v>170.0513278</c:v>
                </c:pt>
                <c:pt idx="123">
                  <c:v>159.27575390000001</c:v>
                </c:pt>
                <c:pt idx="124">
                  <c:v>183.53635869999999</c:v>
                </c:pt>
                <c:pt idx="125">
                  <c:v>180.10797880000001</c:v>
                </c:pt>
                <c:pt idx="126">
                  <c:v>171.7290027</c:v>
                </c:pt>
                <c:pt idx="127">
                  <c:v>179.83595969999999</c:v>
                </c:pt>
                <c:pt idx="128">
                  <c:v>176.0341134</c:v>
                </c:pt>
                <c:pt idx="129">
                  <c:v>168.2569618</c:v>
                </c:pt>
                <c:pt idx="130">
                  <c:v>171.43017019999999</c:v>
                </c:pt>
                <c:pt idx="131">
                  <c:v>167.1478707</c:v>
                </c:pt>
                <c:pt idx="132">
                  <c:v>181.46701239999999</c:v>
                </c:pt>
                <c:pt idx="133">
                  <c:v>173.8995908</c:v>
                </c:pt>
                <c:pt idx="134">
                  <c:v>162.52932849999999</c:v>
                </c:pt>
                <c:pt idx="135">
                  <c:v>180.34482009999999</c:v>
                </c:pt>
                <c:pt idx="136">
                  <c:v>173.07489939999999</c:v>
                </c:pt>
                <c:pt idx="137">
                  <c:v>173.72431660000001</c:v>
                </c:pt>
                <c:pt idx="138">
                  <c:v>172.96439820000001</c:v>
                </c:pt>
                <c:pt idx="139">
                  <c:v>173.0770995</c:v>
                </c:pt>
                <c:pt idx="140">
                  <c:v>174.9046294</c:v>
                </c:pt>
                <c:pt idx="141">
                  <c:v>168.01808550000001</c:v>
                </c:pt>
                <c:pt idx="142">
                  <c:v>168.1633214</c:v>
                </c:pt>
                <c:pt idx="143">
                  <c:v>171.2775853</c:v>
                </c:pt>
                <c:pt idx="144">
                  <c:v>176.4566093</c:v>
                </c:pt>
                <c:pt idx="145">
                  <c:v>179.1102836</c:v>
                </c:pt>
                <c:pt idx="146">
                  <c:v>181.1994751</c:v>
                </c:pt>
                <c:pt idx="147">
                  <c:v>180.3449397</c:v>
                </c:pt>
                <c:pt idx="148">
                  <c:v>168.15396319999999</c:v>
                </c:pt>
                <c:pt idx="149">
                  <c:v>184.2599999</c:v>
                </c:pt>
                <c:pt idx="150">
                  <c:v>171.39755349999999</c:v>
                </c:pt>
                <c:pt idx="151">
                  <c:v>165.9900428</c:v>
                </c:pt>
                <c:pt idx="152">
                  <c:v>179.9439185</c:v>
                </c:pt>
                <c:pt idx="153">
                  <c:v>177.6437272</c:v>
                </c:pt>
                <c:pt idx="154">
                  <c:v>164.43913130000001</c:v>
                </c:pt>
                <c:pt idx="155">
                  <c:v>176.0433433</c:v>
                </c:pt>
                <c:pt idx="156">
                  <c:v>174.84969570000001</c:v>
                </c:pt>
                <c:pt idx="157">
                  <c:v>157.32080110000001</c:v>
                </c:pt>
                <c:pt idx="158">
                  <c:v>174.2270723</c:v>
                </c:pt>
                <c:pt idx="159">
                  <c:v>165.655182</c:v>
                </c:pt>
                <c:pt idx="160">
                  <c:v>163.40746619999999</c:v>
                </c:pt>
                <c:pt idx="161">
                  <c:v>174.62222299999999</c:v>
                </c:pt>
                <c:pt idx="162">
                  <c:v>184.1237247</c:v>
                </c:pt>
                <c:pt idx="163">
                  <c:v>170.77418449999999</c:v>
                </c:pt>
                <c:pt idx="164">
                  <c:v>170.84955629999999</c:v>
                </c:pt>
                <c:pt idx="165">
                  <c:v>165.40100090000001</c:v>
                </c:pt>
                <c:pt idx="166">
                  <c:v>168.30756289999999</c:v>
                </c:pt>
                <c:pt idx="167">
                  <c:v>171.96226630000001</c:v>
                </c:pt>
                <c:pt idx="168">
                  <c:v>166.44796779999999</c:v>
                </c:pt>
                <c:pt idx="169">
                  <c:v>177.46718329999999</c:v>
                </c:pt>
                <c:pt idx="170">
                  <c:v>173.9439634</c:v>
                </c:pt>
                <c:pt idx="171">
                  <c:v>183.42346689999999</c:v>
                </c:pt>
                <c:pt idx="172">
                  <c:v>173.17601300000001</c:v>
                </c:pt>
                <c:pt idx="173">
                  <c:v>182.8322646</c:v>
                </c:pt>
                <c:pt idx="174">
                  <c:v>167.8054473</c:v>
                </c:pt>
                <c:pt idx="175">
                  <c:v>169.306657</c:v>
                </c:pt>
                <c:pt idx="176">
                  <c:v>171.70253750000001</c:v>
                </c:pt>
                <c:pt idx="177">
                  <c:v>173.34469799999999</c:v>
                </c:pt>
                <c:pt idx="178">
                  <c:v>164.6138985</c:v>
                </c:pt>
                <c:pt idx="179">
                  <c:v>171.43023439999999</c:v>
                </c:pt>
                <c:pt idx="180">
                  <c:v>173.179056</c:v>
                </c:pt>
                <c:pt idx="181">
                  <c:v>176.66559770000001</c:v>
                </c:pt>
                <c:pt idx="182">
                  <c:v>168.66171420000001</c:v>
                </c:pt>
                <c:pt idx="183">
                  <c:v>169.1440791</c:v>
                </c:pt>
                <c:pt idx="184">
                  <c:v>182.7171519</c:v>
                </c:pt>
                <c:pt idx="185">
                  <c:v>173.44908599999999</c:v>
                </c:pt>
                <c:pt idx="186">
                  <c:v>177.686846</c:v>
                </c:pt>
                <c:pt idx="187">
                  <c:v>182.501868</c:v>
                </c:pt>
                <c:pt idx="188">
                  <c:v>167.0189665</c:v>
                </c:pt>
                <c:pt idx="189">
                  <c:v>170.26090429999999</c:v>
                </c:pt>
                <c:pt idx="190">
                  <c:v>194.84298050000001</c:v>
                </c:pt>
                <c:pt idx="191">
                  <c:v>184.33064830000001</c:v>
                </c:pt>
                <c:pt idx="192">
                  <c:v>177.11116440000001</c:v>
                </c:pt>
                <c:pt idx="193">
                  <c:v>184.91002900000001</c:v>
                </c:pt>
                <c:pt idx="194">
                  <c:v>184.2499593</c:v>
                </c:pt>
                <c:pt idx="195">
                  <c:v>183.62864819999999</c:v>
                </c:pt>
                <c:pt idx="196">
                  <c:v>170.82344499999999</c:v>
                </c:pt>
                <c:pt idx="197">
                  <c:v>192.89892939999999</c:v>
                </c:pt>
                <c:pt idx="198">
                  <c:v>168.4432291</c:v>
                </c:pt>
                <c:pt idx="199">
                  <c:v>180.73637590000001</c:v>
                </c:pt>
                <c:pt idx="200">
                  <c:v>180.82819380000001</c:v>
                </c:pt>
                <c:pt idx="201">
                  <c:v>183.38168049999999</c:v>
                </c:pt>
                <c:pt idx="202">
                  <c:v>190.85768640000001</c:v>
                </c:pt>
                <c:pt idx="203">
                  <c:v>163.6052846</c:v>
                </c:pt>
                <c:pt idx="204">
                  <c:v>164.42543789999999</c:v>
                </c:pt>
                <c:pt idx="205">
                  <c:v>161.0730513</c:v>
                </c:pt>
                <c:pt idx="206">
                  <c:v>172.33560969999999</c:v>
                </c:pt>
                <c:pt idx="207">
                  <c:v>167.4667335</c:v>
                </c:pt>
                <c:pt idx="208">
                  <c:v>180.25503810000001</c:v>
                </c:pt>
                <c:pt idx="209">
                  <c:v>171.6550981</c:v>
                </c:pt>
                <c:pt idx="210">
                  <c:v>174.2167469</c:v>
                </c:pt>
                <c:pt idx="211">
                  <c:v>178.62487369999999</c:v>
                </c:pt>
                <c:pt idx="212">
                  <c:v>183.88198019999999</c:v>
                </c:pt>
                <c:pt idx="213">
                  <c:v>179.88497609999999</c:v>
                </c:pt>
                <c:pt idx="214">
                  <c:v>167.39438519999999</c:v>
                </c:pt>
                <c:pt idx="215">
                  <c:v>189.9802526</c:v>
                </c:pt>
                <c:pt idx="216">
                  <c:v>171.90953429999999</c:v>
                </c:pt>
                <c:pt idx="217">
                  <c:v>170.5761454</c:v>
                </c:pt>
                <c:pt idx="218">
                  <c:v>182.30809669999999</c:v>
                </c:pt>
                <c:pt idx="219">
                  <c:v>164.24968910000001</c:v>
                </c:pt>
                <c:pt idx="220">
                  <c:v>173.0318316</c:v>
                </c:pt>
                <c:pt idx="221">
                  <c:v>169.6387952</c:v>
                </c:pt>
                <c:pt idx="222">
                  <c:v>169.68685859999999</c:v>
                </c:pt>
                <c:pt idx="223">
                  <c:v>172.430475</c:v>
                </c:pt>
                <c:pt idx="224">
                  <c:v>175.7008854</c:v>
                </c:pt>
                <c:pt idx="225">
                  <c:v>178.37130519999999</c:v>
                </c:pt>
                <c:pt idx="226">
                  <c:v>164.73372989999999</c:v>
                </c:pt>
                <c:pt idx="227">
                  <c:v>172.26557690000001</c:v>
                </c:pt>
                <c:pt idx="228">
                  <c:v>161.13822859999999</c:v>
                </c:pt>
                <c:pt idx="229">
                  <c:v>182.4950245</c:v>
                </c:pt>
                <c:pt idx="230">
                  <c:v>169.48930709999999</c:v>
                </c:pt>
                <c:pt idx="231">
                  <c:v>182.79949640000001</c:v>
                </c:pt>
                <c:pt idx="232">
                  <c:v>193.09422259999999</c:v>
                </c:pt>
                <c:pt idx="233">
                  <c:v>181.54929730000001</c:v>
                </c:pt>
                <c:pt idx="234">
                  <c:v>171.119314</c:v>
                </c:pt>
                <c:pt idx="235">
                  <c:v>179.21031909999999</c:v>
                </c:pt>
                <c:pt idx="236">
                  <c:v>177.4624373</c:v>
                </c:pt>
                <c:pt idx="237">
                  <c:v>172.5868279</c:v>
                </c:pt>
                <c:pt idx="238">
                  <c:v>188.22557950000001</c:v>
                </c:pt>
                <c:pt idx="239">
                  <c:v>175.6863042</c:v>
                </c:pt>
                <c:pt idx="240">
                  <c:v>169.0553606</c:v>
                </c:pt>
                <c:pt idx="241">
                  <c:v>169.42207669999999</c:v>
                </c:pt>
                <c:pt idx="242">
                  <c:v>170.80500499999999</c:v>
                </c:pt>
                <c:pt idx="243">
                  <c:v>175.39051910000001</c:v>
                </c:pt>
                <c:pt idx="244">
                  <c:v>179.50877779999999</c:v>
                </c:pt>
                <c:pt idx="245">
                  <c:v>166.36744759999999</c:v>
                </c:pt>
                <c:pt idx="246">
                  <c:v>165.57554099999999</c:v>
                </c:pt>
                <c:pt idx="247">
                  <c:v>171.6230832</c:v>
                </c:pt>
                <c:pt idx="248">
                  <c:v>187.49107960000001</c:v>
                </c:pt>
                <c:pt idx="249">
                  <c:v>181.8806731</c:v>
                </c:pt>
                <c:pt idx="250">
                  <c:v>172.02086310000001</c:v>
                </c:pt>
                <c:pt idx="251">
                  <c:v>173.30707520000001</c:v>
                </c:pt>
                <c:pt idx="252">
                  <c:v>167.4607311</c:v>
                </c:pt>
                <c:pt idx="253">
                  <c:v>181.7331791</c:v>
                </c:pt>
                <c:pt idx="254">
                  <c:v>175.677528</c:v>
                </c:pt>
                <c:pt idx="255">
                  <c:v>174.23805469999999</c:v>
                </c:pt>
                <c:pt idx="256">
                  <c:v>180.48607759999999</c:v>
                </c:pt>
                <c:pt idx="257">
                  <c:v>161.65591130000001</c:v>
                </c:pt>
                <c:pt idx="258">
                  <c:v>180.80343669999999</c:v>
                </c:pt>
                <c:pt idx="259">
                  <c:v>167.96682989999999</c:v>
                </c:pt>
                <c:pt idx="260">
                  <c:v>165.2457277</c:v>
                </c:pt>
                <c:pt idx="261">
                  <c:v>172.9520909</c:v>
                </c:pt>
                <c:pt idx="262">
                  <c:v>180.3225855</c:v>
                </c:pt>
                <c:pt idx="263">
                  <c:v>188.52178420000001</c:v>
                </c:pt>
                <c:pt idx="264">
                  <c:v>176.09088019999999</c:v>
                </c:pt>
                <c:pt idx="265">
                  <c:v>164.9256092</c:v>
                </c:pt>
                <c:pt idx="266">
                  <c:v>173.60097949999999</c:v>
                </c:pt>
                <c:pt idx="267">
                  <c:v>180.15997770000001</c:v>
                </c:pt>
                <c:pt idx="268">
                  <c:v>156.15363540000001</c:v>
                </c:pt>
                <c:pt idx="269">
                  <c:v>173.96666429999999</c:v>
                </c:pt>
                <c:pt idx="270">
                  <c:v>183.00672030000001</c:v>
                </c:pt>
                <c:pt idx="271">
                  <c:v>184.2050342</c:v>
                </c:pt>
                <c:pt idx="272">
                  <c:v>180.9341349</c:v>
                </c:pt>
                <c:pt idx="273">
                  <c:v>183.53815259999999</c:v>
                </c:pt>
                <c:pt idx="274">
                  <c:v>171.61520139999999</c:v>
                </c:pt>
                <c:pt idx="275">
                  <c:v>183.55972180000001</c:v>
                </c:pt>
                <c:pt idx="276">
                  <c:v>159.0046299</c:v>
                </c:pt>
                <c:pt idx="277">
                  <c:v>168.2405507</c:v>
                </c:pt>
                <c:pt idx="278">
                  <c:v>176.91211100000001</c:v>
                </c:pt>
                <c:pt idx="279">
                  <c:v>175.98624040000001</c:v>
                </c:pt>
                <c:pt idx="280">
                  <c:v>179.64220800000001</c:v>
                </c:pt>
                <c:pt idx="281">
                  <c:v>174.824682</c:v>
                </c:pt>
                <c:pt idx="282">
                  <c:v>167.67664769999999</c:v>
                </c:pt>
                <c:pt idx="283">
                  <c:v>168.69380039999999</c:v>
                </c:pt>
                <c:pt idx="284">
                  <c:v>169.203686</c:v>
                </c:pt>
                <c:pt idx="285">
                  <c:v>172.80844730000001</c:v>
                </c:pt>
                <c:pt idx="286">
                  <c:v>179.07609099999999</c:v>
                </c:pt>
                <c:pt idx="287">
                  <c:v>175.6606329</c:v>
                </c:pt>
                <c:pt idx="288">
                  <c:v>179.8193574</c:v>
                </c:pt>
                <c:pt idx="289">
                  <c:v>165.5937179</c:v>
                </c:pt>
                <c:pt idx="290">
                  <c:v>189.95571440000001</c:v>
                </c:pt>
                <c:pt idx="291">
                  <c:v>180.5099419</c:v>
                </c:pt>
                <c:pt idx="292">
                  <c:v>176.10886239999999</c:v>
                </c:pt>
                <c:pt idx="293">
                  <c:v>177.54397800000001</c:v>
                </c:pt>
                <c:pt idx="294">
                  <c:v>163.63999219999999</c:v>
                </c:pt>
                <c:pt idx="295">
                  <c:v>172.34441200000001</c:v>
                </c:pt>
                <c:pt idx="296">
                  <c:v>171.5746365</c:v>
                </c:pt>
                <c:pt idx="297">
                  <c:v>189.90931499999999</c:v>
                </c:pt>
                <c:pt idx="298">
                  <c:v>181.40412280000001</c:v>
                </c:pt>
                <c:pt idx="299">
                  <c:v>170.4856747</c:v>
                </c:pt>
                <c:pt idx="300">
                  <c:v>177.44335330000001</c:v>
                </c:pt>
                <c:pt idx="301">
                  <c:v>173.814266</c:v>
                </c:pt>
                <c:pt idx="302">
                  <c:v>172.5510458</c:v>
                </c:pt>
                <c:pt idx="303">
                  <c:v>173.9781716</c:v>
                </c:pt>
                <c:pt idx="304">
                  <c:v>165.72012430000001</c:v>
                </c:pt>
                <c:pt idx="305">
                  <c:v>178.27079420000001</c:v>
                </c:pt>
                <c:pt idx="306">
                  <c:v>180.60449819999999</c:v>
                </c:pt>
                <c:pt idx="307">
                  <c:v>173.85684950000001</c:v>
                </c:pt>
                <c:pt idx="308">
                  <c:v>166.16826510000001</c:v>
                </c:pt>
                <c:pt idx="309">
                  <c:v>171.96000179999999</c:v>
                </c:pt>
                <c:pt idx="310">
                  <c:v>188.52658020000001</c:v>
                </c:pt>
                <c:pt idx="311">
                  <c:v>180.7648045</c:v>
                </c:pt>
                <c:pt idx="312">
                  <c:v>170.76616060000001</c:v>
                </c:pt>
                <c:pt idx="313">
                  <c:v>172.4166204</c:v>
                </c:pt>
                <c:pt idx="314">
                  <c:v>171.1359937</c:v>
                </c:pt>
                <c:pt idx="315">
                  <c:v>174.6535672</c:v>
                </c:pt>
                <c:pt idx="316">
                  <c:v>182.13139219999999</c:v>
                </c:pt>
                <c:pt idx="317">
                  <c:v>176.2277268</c:v>
                </c:pt>
                <c:pt idx="318">
                  <c:v>187.23998019999999</c:v>
                </c:pt>
                <c:pt idx="319">
                  <c:v>176.41157559999999</c:v>
                </c:pt>
                <c:pt idx="320">
                  <c:v>179.7971761</c:v>
                </c:pt>
                <c:pt idx="321">
                  <c:v>182.29189790000001</c:v>
                </c:pt>
                <c:pt idx="322">
                  <c:v>176.1323731</c:v>
                </c:pt>
                <c:pt idx="323">
                  <c:v>165.82650480000001</c:v>
                </c:pt>
                <c:pt idx="324">
                  <c:v>180.1414848</c:v>
                </c:pt>
                <c:pt idx="325">
                  <c:v>174.23552319999999</c:v>
                </c:pt>
                <c:pt idx="326">
                  <c:v>174.25364289999999</c:v>
                </c:pt>
                <c:pt idx="327">
                  <c:v>176.4760101</c:v>
                </c:pt>
                <c:pt idx="328">
                  <c:v>167.4644764</c:v>
                </c:pt>
                <c:pt idx="329">
                  <c:v>174.04929709999999</c:v>
                </c:pt>
                <c:pt idx="330">
                  <c:v>187.77997529999999</c:v>
                </c:pt>
                <c:pt idx="331">
                  <c:v>180.84276209999999</c:v>
                </c:pt>
                <c:pt idx="332">
                  <c:v>169.05373069999999</c:v>
                </c:pt>
                <c:pt idx="333">
                  <c:v>182.22538159999999</c:v>
                </c:pt>
                <c:pt idx="334">
                  <c:v>177.15186650000001</c:v>
                </c:pt>
                <c:pt idx="335">
                  <c:v>169.5466615</c:v>
                </c:pt>
                <c:pt idx="336">
                  <c:v>177.01875250000001</c:v>
                </c:pt>
                <c:pt idx="337">
                  <c:v>178.8249328</c:v>
                </c:pt>
                <c:pt idx="338">
                  <c:v>175.3101297</c:v>
                </c:pt>
                <c:pt idx="339">
                  <c:v>164.4200094</c:v>
                </c:pt>
                <c:pt idx="340">
                  <c:v>180.33510910000001</c:v>
                </c:pt>
                <c:pt idx="341">
                  <c:v>163.72792820000001</c:v>
                </c:pt>
                <c:pt idx="342">
                  <c:v>177.16378739999999</c:v>
                </c:pt>
                <c:pt idx="343">
                  <c:v>181.67819600000001</c:v>
                </c:pt>
                <c:pt idx="344">
                  <c:v>173.55290629999999</c:v>
                </c:pt>
                <c:pt idx="345">
                  <c:v>179.74238919999999</c:v>
                </c:pt>
                <c:pt idx="346">
                  <c:v>181.40438610000001</c:v>
                </c:pt>
                <c:pt idx="347">
                  <c:v>176.25180420000001</c:v>
                </c:pt>
                <c:pt idx="348">
                  <c:v>182.88439980000001</c:v>
                </c:pt>
                <c:pt idx="349">
                  <c:v>175.74634639999999</c:v>
                </c:pt>
                <c:pt idx="350">
                  <c:v>168.0625627</c:v>
                </c:pt>
                <c:pt idx="351">
                  <c:v>170.87124320000001</c:v>
                </c:pt>
                <c:pt idx="352">
                  <c:v>180.12622189999999</c:v>
                </c:pt>
                <c:pt idx="353">
                  <c:v>175.564515</c:v>
                </c:pt>
                <c:pt idx="354">
                  <c:v>171.2189257</c:v>
                </c:pt>
                <c:pt idx="355">
                  <c:v>185.2641686</c:v>
                </c:pt>
                <c:pt idx="356">
                  <c:v>179.04695889999999</c:v>
                </c:pt>
                <c:pt idx="357">
                  <c:v>175.280979</c:v>
                </c:pt>
                <c:pt idx="358">
                  <c:v>169.57575919999999</c:v>
                </c:pt>
                <c:pt idx="359">
                  <c:v>175.5664859</c:v>
                </c:pt>
                <c:pt idx="360">
                  <c:v>185.7407187</c:v>
                </c:pt>
                <c:pt idx="361">
                  <c:v>171.4165327</c:v>
                </c:pt>
                <c:pt idx="362">
                  <c:v>164.98589899999999</c:v>
                </c:pt>
                <c:pt idx="363">
                  <c:v>172.1675223</c:v>
                </c:pt>
                <c:pt idx="364">
                  <c:v>171.86249290000001</c:v>
                </c:pt>
                <c:pt idx="365">
                  <c:v>168.85004839999999</c:v>
                </c:pt>
                <c:pt idx="366">
                  <c:v>185.38715830000001</c:v>
                </c:pt>
                <c:pt idx="367">
                  <c:v>176.69060999999999</c:v>
                </c:pt>
                <c:pt idx="368">
                  <c:v>180.34904280000001</c:v>
                </c:pt>
                <c:pt idx="369">
                  <c:v>177.58571889999999</c:v>
                </c:pt>
                <c:pt idx="370">
                  <c:v>182.11074009999999</c:v>
                </c:pt>
                <c:pt idx="371">
                  <c:v>171.83084980000001</c:v>
                </c:pt>
                <c:pt idx="372">
                  <c:v>173.47070859999999</c:v>
                </c:pt>
                <c:pt idx="373">
                  <c:v>174.46562940000001</c:v>
                </c:pt>
                <c:pt idx="374">
                  <c:v>175.04606000000001</c:v>
                </c:pt>
                <c:pt idx="375">
                  <c:v>175.16063439999999</c:v>
                </c:pt>
                <c:pt idx="376">
                  <c:v>170.8079774</c:v>
                </c:pt>
                <c:pt idx="377">
                  <c:v>175.04629360000001</c:v>
                </c:pt>
                <c:pt idx="378">
                  <c:v>167.22990300000001</c:v>
                </c:pt>
                <c:pt idx="379">
                  <c:v>164.26453190000001</c:v>
                </c:pt>
                <c:pt idx="380">
                  <c:v>168.39158019999999</c:v>
                </c:pt>
                <c:pt idx="381">
                  <c:v>170.4278678</c:v>
                </c:pt>
                <c:pt idx="382">
                  <c:v>170.17565590000001</c:v>
                </c:pt>
                <c:pt idx="383">
                  <c:v>180.24340609999999</c:v>
                </c:pt>
                <c:pt idx="384">
                  <c:v>173.78901540000001</c:v>
                </c:pt>
                <c:pt idx="385">
                  <c:v>171.8374201</c:v>
                </c:pt>
                <c:pt idx="386">
                  <c:v>192.07529059999999</c:v>
                </c:pt>
                <c:pt idx="387">
                  <c:v>179.19507469999999</c:v>
                </c:pt>
                <c:pt idx="388">
                  <c:v>174.98273080000001</c:v>
                </c:pt>
                <c:pt idx="389">
                  <c:v>173.4427111</c:v>
                </c:pt>
                <c:pt idx="390">
                  <c:v>165.08749879999999</c:v>
                </c:pt>
                <c:pt idx="391">
                  <c:v>166.56245970000001</c:v>
                </c:pt>
                <c:pt idx="392">
                  <c:v>176.03746409999999</c:v>
                </c:pt>
                <c:pt idx="393">
                  <c:v>166.8899772</c:v>
                </c:pt>
                <c:pt idx="394">
                  <c:v>172.22213719999999</c:v>
                </c:pt>
                <c:pt idx="395">
                  <c:v>175.80901420000001</c:v>
                </c:pt>
                <c:pt idx="396">
                  <c:v>172.75811529999999</c:v>
                </c:pt>
                <c:pt idx="397">
                  <c:v>157.29445029999999</c:v>
                </c:pt>
                <c:pt idx="398">
                  <c:v>170.85656130000001</c:v>
                </c:pt>
                <c:pt idx="399">
                  <c:v>171.89912749999999</c:v>
                </c:pt>
                <c:pt idx="400">
                  <c:v>177.7260952</c:v>
                </c:pt>
                <c:pt idx="401">
                  <c:v>165.8961923</c:v>
                </c:pt>
                <c:pt idx="402">
                  <c:v>182.64125379999999</c:v>
                </c:pt>
                <c:pt idx="403">
                  <c:v>168.23411630000001</c:v>
                </c:pt>
                <c:pt idx="404">
                  <c:v>167.1699548</c:v>
                </c:pt>
                <c:pt idx="405">
                  <c:v>185.02616760000001</c:v>
                </c:pt>
                <c:pt idx="406">
                  <c:v>180.21158639999999</c:v>
                </c:pt>
                <c:pt idx="407">
                  <c:v>181.2132714</c:v>
                </c:pt>
                <c:pt idx="408">
                  <c:v>180.48138700000001</c:v>
                </c:pt>
                <c:pt idx="409">
                  <c:v>157.29089010000001</c:v>
                </c:pt>
                <c:pt idx="410">
                  <c:v>174.65664219999999</c:v>
                </c:pt>
                <c:pt idx="411">
                  <c:v>171.66321120000001</c:v>
                </c:pt>
                <c:pt idx="412">
                  <c:v>171.0987045</c:v>
                </c:pt>
                <c:pt idx="413">
                  <c:v>167.33305770000001</c:v>
                </c:pt>
                <c:pt idx="414">
                  <c:v>174.48469589999999</c:v>
                </c:pt>
                <c:pt idx="415">
                  <c:v>176.61854829999999</c:v>
                </c:pt>
                <c:pt idx="416">
                  <c:v>169.25211469999999</c:v>
                </c:pt>
                <c:pt idx="417">
                  <c:v>177.31715</c:v>
                </c:pt>
                <c:pt idx="418">
                  <c:v>174.44687920000001</c:v>
                </c:pt>
                <c:pt idx="419">
                  <c:v>181.90255400000001</c:v>
                </c:pt>
                <c:pt idx="420">
                  <c:v>177.01208009999999</c:v>
                </c:pt>
                <c:pt idx="421">
                  <c:v>180.08875939999999</c:v>
                </c:pt>
                <c:pt idx="422">
                  <c:v>172.7347675</c:v>
                </c:pt>
                <c:pt idx="423">
                  <c:v>179.36398969999999</c:v>
                </c:pt>
                <c:pt idx="424">
                  <c:v>181.79083320000001</c:v>
                </c:pt>
                <c:pt idx="425">
                  <c:v>185.45267269999999</c:v>
                </c:pt>
                <c:pt idx="426">
                  <c:v>154.3002194</c:v>
                </c:pt>
                <c:pt idx="427">
                  <c:v>175.4685838</c:v>
                </c:pt>
                <c:pt idx="428">
                  <c:v>176.1203936</c:v>
                </c:pt>
                <c:pt idx="429">
                  <c:v>172.1031298</c:v>
                </c:pt>
                <c:pt idx="430">
                  <c:v>193.10878790000001</c:v>
                </c:pt>
                <c:pt idx="431">
                  <c:v>183.458145</c:v>
                </c:pt>
                <c:pt idx="432">
                  <c:v>175.05944500000001</c:v>
                </c:pt>
                <c:pt idx="433">
                  <c:v>165.95071630000001</c:v>
                </c:pt>
                <c:pt idx="434">
                  <c:v>167.4683048</c:v>
                </c:pt>
                <c:pt idx="435">
                  <c:v>178.9853908</c:v>
                </c:pt>
                <c:pt idx="436">
                  <c:v>185.87985080000001</c:v>
                </c:pt>
                <c:pt idx="437">
                  <c:v>174.11923440000001</c:v>
                </c:pt>
                <c:pt idx="438">
                  <c:v>174.064697</c:v>
                </c:pt>
                <c:pt idx="439">
                  <c:v>161.53499679999999</c:v>
                </c:pt>
                <c:pt idx="440">
                  <c:v>170.54637270000001</c:v>
                </c:pt>
                <c:pt idx="441">
                  <c:v>179.87358140000001</c:v>
                </c:pt>
                <c:pt idx="442">
                  <c:v>186.7669234</c:v>
                </c:pt>
                <c:pt idx="443">
                  <c:v>167.99831510000001</c:v>
                </c:pt>
                <c:pt idx="444">
                  <c:v>172.4833984</c:v>
                </c:pt>
                <c:pt idx="445">
                  <c:v>181.4407746</c:v>
                </c:pt>
                <c:pt idx="446">
                  <c:v>170.46620669999999</c:v>
                </c:pt>
                <c:pt idx="447">
                  <c:v>186.1411516</c:v>
                </c:pt>
                <c:pt idx="448">
                  <c:v>161.72836119999999</c:v>
                </c:pt>
                <c:pt idx="449">
                  <c:v>175.83231359999999</c:v>
                </c:pt>
                <c:pt idx="450">
                  <c:v>176.96211500000001</c:v>
                </c:pt>
                <c:pt idx="451">
                  <c:v>179.03303829999999</c:v>
                </c:pt>
                <c:pt idx="452">
                  <c:v>175.27188179999999</c:v>
                </c:pt>
                <c:pt idx="453">
                  <c:v>173.88305080000001</c:v>
                </c:pt>
                <c:pt idx="454">
                  <c:v>167.7028238</c:v>
                </c:pt>
                <c:pt idx="455">
                  <c:v>176.0681496</c:v>
                </c:pt>
                <c:pt idx="456">
                  <c:v>175.457461</c:v>
                </c:pt>
                <c:pt idx="457">
                  <c:v>186.84816670000001</c:v>
                </c:pt>
                <c:pt idx="458">
                  <c:v>167.86272980000001</c:v>
                </c:pt>
                <c:pt idx="459">
                  <c:v>186.75600019999999</c:v>
                </c:pt>
                <c:pt idx="460">
                  <c:v>176.98481290000001</c:v>
                </c:pt>
                <c:pt idx="461">
                  <c:v>169.35902400000001</c:v>
                </c:pt>
                <c:pt idx="462">
                  <c:v>185.32263029999999</c:v>
                </c:pt>
                <c:pt idx="463">
                  <c:v>173.3470552</c:v>
                </c:pt>
                <c:pt idx="464">
                  <c:v>182.7698298</c:v>
                </c:pt>
                <c:pt idx="465">
                  <c:v>180.4889287</c:v>
                </c:pt>
                <c:pt idx="466">
                  <c:v>170.12145290000001</c:v>
                </c:pt>
                <c:pt idx="467">
                  <c:v>173.93412530000001</c:v>
                </c:pt>
                <c:pt idx="468">
                  <c:v>181.06248110000001</c:v>
                </c:pt>
                <c:pt idx="469">
                  <c:v>165.05035899999999</c:v>
                </c:pt>
                <c:pt idx="470">
                  <c:v>169.575185</c:v>
                </c:pt>
                <c:pt idx="471">
                  <c:v>174.66605079999999</c:v>
                </c:pt>
                <c:pt idx="472">
                  <c:v>175.24106069999999</c:v>
                </c:pt>
                <c:pt idx="473">
                  <c:v>181.08979429999999</c:v>
                </c:pt>
                <c:pt idx="474">
                  <c:v>175.38567509999999</c:v>
                </c:pt>
                <c:pt idx="475">
                  <c:v>169.01536429999999</c:v>
                </c:pt>
                <c:pt idx="476">
                  <c:v>174.02942959999999</c:v>
                </c:pt>
                <c:pt idx="477">
                  <c:v>171.34767690000001</c:v>
                </c:pt>
                <c:pt idx="478">
                  <c:v>181.2477513</c:v>
                </c:pt>
                <c:pt idx="479">
                  <c:v>174.2196313</c:v>
                </c:pt>
                <c:pt idx="480">
                  <c:v>177.12966019999999</c:v>
                </c:pt>
                <c:pt idx="481">
                  <c:v>177.37799699999999</c:v>
                </c:pt>
                <c:pt idx="482">
                  <c:v>183.92288780000001</c:v>
                </c:pt>
                <c:pt idx="483">
                  <c:v>166.20387600000001</c:v>
                </c:pt>
                <c:pt idx="484">
                  <c:v>168.3198482</c:v>
                </c:pt>
                <c:pt idx="485">
                  <c:v>177.73472419999999</c:v>
                </c:pt>
                <c:pt idx="486">
                  <c:v>180.87135330000001</c:v>
                </c:pt>
                <c:pt idx="487">
                  <c:v>177.6409965</c:v>
                </c:pt>
                <c:pt idx="488">
                  <c:v>181.3204964</c:v>
                </c:pt>
                <c:pt idx="489">
                  <c:v>164.05550539999999</c:v>
                </c:pt>
                <c:pt idx="490">
                  <c:v>174.73418040000001</c:v>
                </c:pt>
                <c:pt idx="491">
                  <c:v>173.85219670000001</c:v>
                </c:pt>
                <c:pt idx="492">
                  <c:v>175.7720084</c:v>
                </c:pt>
                <c:pt idx="493">
                  <c:v>176.342084</c:v>
                </c:pt>
                <c:pt idx="494">
                  <c:v>176.799812</c:v>
                </c:pt>
                <c:pt idx="495">
                  <c:v>185.1195357</c:v>
                </c:pt>
                <c:pt idx="496">
                  <c:v>157.93296129999999</c:v>
                </c:pt>
                <c:pt idx="497">
                  <c:v>174.94175480000001</c:v>
                </c:pt>
                <c:pt idx="498">
                  <c:v>180.54341220000001</c:v>
                </c:pt>
                <c:pt idx="499">
                  <c:v>183.34363669999999</c:v>
                </c:pt>
                <c:pt idx="500">
                  <c:v>183.0393976</c:v>
                </c:pt>
                <c:pt idx="501">
                  <c:v>171.14534699999999</c:v>
                </c:pt>
                <c:pt idx="502">
                  <c:v>172.55397170000001</c:v>
                </c:pt>
                <c:pt idx="503">
                  <c:v>179.83690290000001</c:v>
                </c:pt>
                <c:pt idx="504">
                  <c:v>166.49476799999999</c:v>
                </c:pt>
                <c:pt idx="505">
                  <c:v>178.28571020000001</c:v>
                </c:pt>
                <c:pt idx="506">
                  <c:v>182.31864820000001</c:v>
                </c:pt>
                <c:pt idx="507">
                  <c:v>173.05093260000001</c:v>
                </c:pt>
                <c:pt idx="508">
                  <c:v>173.63308570000001</c:v>
                </c:pt>
                <c:pt idx="509">
                  <c:v>167.86950680000001</c:v>
                </c:pt>
                <c:pt idx="510">
                  <c:v>181.81351280000001</c:v>
                </c:pt>
                <c:pt idx="511">
                  <c:v>186.78313600000001</c:v>
                </c:pt>
                <c:pt idx="512">
                  <c:v>180.63345090000001</c:v>
                </c:pt>
                <c:pt idx="513">
                  <c:v>179.81752850000001</c:v>
                </c:pt>
                <c:pt idx="514">
                  <c:v>182.19181359999999</c:v>
                </c:pt>
                <c:pt idx="515">
                  <c:v>160.51918710000001</c:v>
                </c:pt>
                <c:pt idx="516">
                  <c:v>172.97682810000001</c:v>
                </c:pt>
                <c:pt idx="517">
                  <c:v>167.27449329999999</c:v>
                </c:pt>
                <c:pt idx="518">
                  <c:v>173.5999995</c:v>
                </c:pt>
                <c:pt idx="519">
                  <c:v>176.68298150000001</c:v>
                </c:pt>
                <c:pt idx="520">
                  <c:v>174.56989229999999</c:v>
                </c:pt>
                <c:pt idx="521">
                  <c:v>178.20202520000001</c:v>
                </c:pt>
                <c:pt idx="522">
                  <c:v>175.06527510000001</c:v>
                </c:pt>
                <c:pt idx="523">
                  <c:v>163.32244249999999</c:v>
                </c:pt>
                <c:pt idx="524">
                  <c:v>178.95730800000001</c:v>
                </c:pt>
                <c:pt idx="525">
                  <c:v>174.30512049999999</c:v>
                </c:pt>
                <c:pt idx="526">
                  <c:v>176.94846939999999</c:v>
                </c:pt>
                <c:pt idx="527">
                  <c:v>175.4095667</c:v>
                </c:pt>
                <c:pt idx="528">
                  <c:v>170.75654499999999</c:v>
                </c:pt>
                <c:pt idx="529">
                  <c:v>167.9341312</c:v>
                </c:pt>
                <c:pt idx="530">
                  <c:v>174.2881639</c:v>
                </c:pt>
                <c:pt idx="531">
                  <c:v>175.8924925</c:v>
                </c:pt>
                <c:pt idx="532">
                  <c:v>176.8904417</c:v>
                </c:pt>
                <c:pt idx="533">
                  <c:v>184.90445199999999</c:v>
                </c:pt>
                <c:pt idx="534">
                  <c:v>190.61174750000001</c:v>
                </c:pt>
                <c:pt idx="535">
                  <c:v>180.2706177</c:v>
                </c:pt>
                <c:pt idx="536">
                  <c:v>188.94555159999999</c:v>
                </c:pt>
                <c:pt idx="537">
                  <c:v>163.47989620000001</c:v>
                </c:pt>
                <c:pt idx="538">
                  <c:v>181.17058270000001</c:v>
                </c:pt>
                <c:pt idx="539">
                  <c:v>170.61694209999999</c:v>
                </c:pt>
                <c:pt idx="540">
                  <c:v>188.98024659999999</c:v>
                </c:pt>
                <c:pt idx="541">
                  <c:v>162.2245192</c:v>
                </c:pt>
                <c:pt idx="542">
                  <c:v>174.97041909999999</c:v>
                </c:pt>
                <c:pt idx="543">
                  <c:v>183.2152552</c:v>
                </c:pt>
                <c:pt idx="544">
                  <c:v>173.7454645</c:v>
                </c:pt>
                <c:pt idx="545">
                  <c:v>165.3353472</c:v>
                </c:pt>
                <c:pt idx="546">
                  <c:v>175.84338500000001</c:v>
                </c:pt>
                <c:pt idx="547">
                  <c:v>182.7473822</c:v>
                </c:pt>
                <c:pt idx="548">
                  <c:v>171.35599629999999</c:v>
                </c:pt>
                <c:pt idx="549">
                  <c:v>176.054788</c:v>
                </c:pt>
                <c:pt idx="550">
                  <c:v>161.8768623</c:v>
                </c:pt>
                <c:pt idx="551">
                  <c:v>154.12673620000001</c:v>
                </c:pt>
                <c:pt idx="552">
                  <c:v>179.48484060000001</c:v>
                </c:pt>
                <c:pt idx="553">
                  <c:v>171.6888391</c:v>
                </c:pt>
                <c:pt idx="554">
                  <c:v>189.60974999999999</c:v>
                </c:pt>
                <c:pt idx="555">
                  <c:v>178.98638030000001</c:v>
                </c:pt>
                <c:pt idx="556">
                  <c:v>182.73778669999999</c:v>
                </c:pt>
                <c:pt idx="557">
                  <c:v>188.0254071</c:v>
                </c:pt>
                <c:pt idx="558">
                  <c:v>179.78685949999999</c:v>
                </c:pt>
                <c:pt idx="559">
                  <c:v>164.40723270000001</c:v>
                </c:pt>
                <c:pt idx="560">
                  <c:v>173.69288119999999</c:v>
                </c:pt>
                <c:pt idx="561">
                  <c:v>181.53182079999999</c:v>
                </c:pt>
                <c:pt idx="562">
                  <c:v>170.03891250000001</c:v>
                </c:pt>
                <c:pt idx="563">
                  <c:v>179.8243267</c:v>
                </c:pt>
                <c:pt idx="564">
                  <c:v>165.84278430000001</c:v>
                </c:pt>
                <c:pt idx="565">
                  <c:v>156.85518500000001</c:v>
                </c:pt>
                <c:pt idx="566">
                  <c:v>158.7009051</c:v>
                </c:pt>
                <c:pt idx="567">
                  <c:v>172.22642690000001</c:v>
                </c:pt>
                <c:pt idx="568">
                  <c:v>176.5960255</c:v>
                </c:pt>
                <c:pt idx="569">
                  <c:v>184.15192189999999</c:v>
                </c:pt>
                <c:pt idx="570">
                  <c:v>179.03264870000001</c:v>
                </c:pt>
                <c:pt idx="571">
                  <c:v>169.39192940000001</c:v>
                </c:pt>
                <c:pt idx="572">
                  <c:v>181.08147070000001</c:v>
                </c:pt>
                <c:pt idx="573">
                  <c:v>182.36378869999999</c:v>
                </c:pt>
                <c:pt idx="574">
                  <c:v>185.56311439999999</c:v>
                </c:pt>
                <c:pt idx="575">
                  <c:v>174.88752009999999</c:v>
                </c:pt>
                <c:pt idx="576">
                  <c:v>167.7554274</c:v>
                </c:pt>
                <c:pt idx="577">
                  <c:v>187.92418960000001</c:v>
                </c:pt>
                <c:pt idx="578">
                  <c:v>175.89910939999999</c:v>
                </c:pt>
                <c:pt idx="579">
                  <c:v>176.12526930000001</c:v>
                </c:pt>
                <c:pt idx="580">
                  <c:v>180.27971299999999</c:v>
                </c:pt>
                <c:pt idx="581">
                  <c:v>161.4456452</c:v>
                </c:pt>
                <c:pt idx="582">
                  <c:v>177.21618340000001</c:v>
                </c:pt>
                <c:pt idx="583">
                  <c:v>165.578733</c:v>
                </c:pt>
                <c:pt idx="584">
                  <c:v>177.74650969999999</c:v>
                </c:pt>
                <c:pt idx="585">
                  <c:v>177.16651680000001</c:v>
                </c:pt>
                <c:pt idx="586">
                  <c:v>180.77543510000001</c:v>
                </c:pt>
                <c:pt idx="587">
                  <c:v>179.25288449999999</c:v>
                </c:pt>
                <c:pt idx="588">
                  <c:v>166.75376739999999</c:v>
                </c:pt>
                <c:pt idx="589">
                  <c:v>170.53157189999999</c:v>
                </c:pt>
                <c:pt idx="590">
                  <c:v>167.43194080000001</c:v>
                </c:pt>
                <c:pt idx="591">
                  <c:v>187.4180566</c:v>
                </c:pt>
                <c:pt idx="592">
                  <c:v>172.0526184</c:v>
                </c:pt>
                <c:pt idx="593">
                  <c:v>166.48195369999999</c:v>
                </c:pt>
                <c:pt idx="594">
                  <c:v>180.88333789999999</c:v>
                </c:pt>
                <c:pt idx="595">
                  <c:v>166.60457919999999</c:v>
                </c:pt>
                <c:pt idx="596">
                  <c:v>166.79558840000001</c:v>
                </c:pt>
                <c:pt idx="597">
                  <c:v>157.4107491</c:v>
                </c:pt>
                <c:pt idx="598">
                  <c:v>187.7058443</c:v>
                </c:pt>
                <c:pt idx="599">
                  <c:v>183.74914649999999</c:v>
                </c:pt>
                <c:pt idx="600">
                  <c:v>178.59170359999999</c:v>
                </c:pt>
                <c:pt idx="601">
                  <c:v>170.4735335</c:v>
                </c:pt>
                <c:pt idx="602">
                  <c:v>167.46850370000001</c:v>
                </c:pt>
                <c:pt idx="603">
                  <c:v>170.75847239999999</c:v>
                </c:pt>
                <c:pt idx="604">
                  <c:v>178.0904328</c:v>
                </c:pt>
                <c:pt idx="605">
                  <c:v>190.09740930000001</c:v>
                </c:pt>
                <c:pt idx="606">
                  <c:v>163.89934869999999</c:v>
                </c:pt>
                <c:pt idx="607">
                  <c:v>177.9301869</c:v>
                </c:pt>
                <c:pt idx="608">
                  <c:v>182.4562487</c:v>
                </c:pt>
                <c:pt idx="609">
                  <c:v>185.0053188</c:v>
                </c:pt>
                <c:pt idx="610">
                  <c:v>186.18673899999999</c:v>
                </c:pt>
                <c:pt idx="611">
                  <c:v>168.63870879999999</c:v>
                </c:pt>
                <c:pt idx="612">
                  <c:v>168.9485114</c:v>
                </c:pt>
                <c:pt idx="613">
                  <c:v>175.952944</c:v>
                </c:pt>
                <c:pt idx="614">
                  <c:v>173.30916300000001</c:v>
                </c:pt>
                <c:pt idx="615">
                  <c:v>178.85122730000001</c:v>
                </c:pt>
                <c:pt idx="616">
                  <c:v>177.10628840000001</c:v>
                </c:pt>
                <c:pt idx="617">
                  <c:v>166.3972641</c:v>
                </c:pt>
                <c:pt idx="618">
                  <c:v>175.60866419999999</c:v>
                </c:pt>
                <c:pt idx="619">
                  <c:v>187.11211950000001</c:v>
                </c:pt>
                <c:pt idx="620">
                  <c:v>167.36759140000001</c:v>
                </c:pt>
                <c:pt idx="621">
                  <c:v>173.62024959999999</c:v>
                </c:pt>
                <c:pt idx="622">
                  <c:v>178.8788155</c:v>
                </c:pt>
                <c:pt idx="623">
                  <c:v>183.0837109</c:v>
                </c:pt>
                <c:pt idx="624">
                  <c:v>182.14625699999999</c:v>
                </c:pt>
                <c:pt idx="625">
                  <c:v>166.95207120000001</c:v>
                </c:pt>
                <c:pt idx="626">
                  <c:v>162.30177900000001</c:v>
                </c:pt>
                <c:pt idx="627">
                  <c:v>178.60266469999999</c:v>
                </c:pt>
                <c:pt idx="628">
                  <c:v>167.10337369999999</c:v>
                </c:pt>
                <c:pt idx="629">
                  <c:v>177.36175900000001</c:v>
                </c:pt>
                <c:pt idx="630">
                  <c:v>173.5611212</c:v>
                </c:pt>
                <c:pt idx="631">
                  <c:v>172.06363669999999</c:v>
                </c:pt>
                <c:pt idx="632">
                  <c:v>190.5860792</c:v>
                </c:pt>
                <c:pt idx="633">
                  <c:v>186.44630860000001</c:v>
                </c:pt>
                <c:pt idx="634">
                  <c:v>176.66909519999999</c:v>
                </c:pt>
                <c:pt idx="635">
                  <c:v>163.92916109999999</c:v>
                </c:pt>
                <c:pt idx="636">
                  <c:v>171.56877410000001</c:v>
                </c:pt>
                <c:pt idx="637">
                  <c:v>185.66505409999999</c:v>
                </c:pt>
                <c:pt idx="638">
                  <c:v>169.0471119</c:v>
                </c:pt>
                <c:pt idx="639">
                  <c:v>187.93867460000001</c:v>
                </c:pt>
                <c:pt idx="640">
                  <c:v>179.9912277</c:v>
                </c:pt>
                <c:pt idx="641">
                  <c:v>181.78458359999999</c:v>
                </c:pt>
                <c:pt idx="642">
                  <c:v>167.2295135</c:v>
                </c:pt>
                <c:pt idx="643">
                  <c:v>178.4998555</c:v>
                </c:pt>
                <c:pt idx="644">
                  <c:v>156.90474589999999</c:v>
                </c:pt>
                <c:pt idx="645">
                  <c:v>190.0553611</c:v>
                </c:pt>
                <c:pt idx="646">
                  <c:v>181.8770705</c:v>
                </c:pt>
                <c:pt idx="647">
                  <c:v>170.8406631</c:v>
                </c:pt>
                <c:pt idx="648">
                  <c:v>180.14745389999999</c:v>
                </c:pt>
                <c:pt idx="649">
                  <c:v>190.6515584</c:v>
                </c:pt>
                <c:pt idx="650">
                  <c:v>185.6762257</c:v>
                </c:pt>
                <c:pt idx="651">
                  <c:v>179.48145980000001</c:v>
                </c:pt>
                <c:pt idx="652">
                  <c:v>170.54745510000001</c:v>
                </c:pt>
                <c:pt idx="653">
                  <c:v>170.49280970000001</c:v>
                </c:pt>
                <c:pt idx="654">
                  <c:v>176.59335770000001</c:v>
                </c:pt>
                <c:pt idx="655">
                  <c:v>165.67071680000001</c:v>
                </c:pt>
                <c:pt idx="656">
                  <c:v>173.76257559999999</c:v>
                </c:pt>
                <c:pt idx="657">
                  <c:v>174.65919779999999</c:v>
                </c:pt>
                <c:pt idx="658">
                  <c:v>172.5596468</c:v>
                </c:pt>
                <c:pt idx="659">
                  <c:v>175.86408489999999</c:v>
                </c:pt>
                <c:pt idx="660">
                  <c:v>173.90293879999999</c:v>
                </c:pt>
                <c:pt idx="661">
                  <c:v>166.86350569999999</c:v>
                </c:pt>
                <c:pt idx="662">
                  <c:v>176.35473500000001</c:v>
                </c:pt>
                <c:pt idx="663">
                  <c:v>167.98389420000001</c:v>
                </c:pt>
                <c:pt idx="664">
                  <c:v>180.02770229999999</c:v>
                </c:pt>
                <c:pt idx="665">
                  <c:v>167.57158509999999</c:v>
                </c:pt>
                <c:pt idx="666">
                  <c:v>164.9453532</c:v>
                </c:pt>
                <c:pt idx="667">
                  <c:v>173.6562524</c:v>
                </c:pt>
                <c:pt idx="668">
                  <c:v>176.59490030000001</c:v>
                </c:pt>
                <c:pt idx="669">
                  <c:v>168.79722939999999</c:v>
                </c:pt>
                <c:pt idx="670">
                  <c:v>176.4654377</c:v>
                </c:pt>
                <c:pt idx="671">
                  <c:v>174.5744507</c:v>
                </c:pt>
                <c:pt idx="672">
                  <c:v>187.40443719999999</c:v>
                </c:pt>
                <c:pt idx="673">
                  <c:v>194.31478369999999</c:v>
                </c:pt>
                <c:pt idx="674">
                  <c:v>180.91328290000001</c:v>
                </c:pt>
                <c:pt idx="675">
                  <c:v>163.8457745</c:v>
                </c:pt>
                <c:pt idx="676">
                  <c:v>168.91968990000001</c:v>
                </c:pt>
                <c:pt idx="677">
                  <c:v>175.79444910000001</c:v>
                </c:pt>
                <c:pt idx="678">
                  <c:v>161.4077791</c:v>
                </c:pt>
                <c:pt idx="679">
                  <c:v>177.11706620000001</c:v>
                </c:pt>
                <c:pt idx="680">
                  <c:v>174.2648495</c:v>
                </c:pt>
                <c:pt idx="681">
                  <c:v>181.51889080000001</c:v>
                </c:pt>
                <c:pt idx="682">
                  <c:v>176.55409950000001</c:v>
                </c:pt>
                <c:pt idx="683">
                  <c:v>187.3494748</c:v>
                </c:pt>
                <c:pt idx="684">
                  <c:v>173.42557840000001</c:v>
                </c:pt>
                <c:pt idx="685">
                  <c:v>184.03476889999999</c:v>
                </c:pt>
                <c:pt idx="686">
                  <c:v>179.7537509</c:v>
                </c:pt>
                <c:pt idx="687">
                  <c:v>178.94843750000001</c:v>
                </c:pt>
                <c:pt idx="688">
                  <c:v>175.0164111</c:v>
                </c:pt>
                <c:pt idx="689">
                  <c:v>175.86560510000001</c:v>
                </c:pt>
                <c:pt idx="690">
                  <c:v>170.88573210000001</c:v>
                </c:pt>
                <c:pt idx="691">
                  <c:v>181.51796229999999</c:v>
                </c:pt>
                <c:pt idx="692">
                  <c:v>174.8552091</c:v>
                </c:pt>
                <c:pt idx="693">
                  <c:v>181.3711504</c:v>
                </c:pt>
                <c:pt idx="694">
                  <c:v>178.16798009999999</c:v>
                </c:pt>
                <c:pt idx="695">
                  <c:v>179.5264152</c:v>
                </c:pt>
                <c:pt idx="696">
                  <c:v>174.09443479999999</c:v>
                </c:pt>
                <c:pt idx="697">
                  <c:v>181.44420640000001</c:v>
                </c:pt>
                <c:pt idx="698">
                  <c:v>165.66088400000001</c:v>
                </c:pt>
                <c:pt idx="699">
                  <c:v>179.76380459999999</c:v>
                </c:pt>
                <c:pt idx="700">
                  <c:v>177.19064080000001</c:v>
                </c:pt>
                <c:pt idx="701">
                  <c:v>162.46482789999999</c:v>
                </c:pt>
                <c:pt idx="702">
                  <c:v>178.57257469999999</c:v>
                </c:pt>
                <c:pt idx="703">
                  <c:v>178.60479699999999</c:v>
                </c:pt>
                <c:pt idx="704">
                  <c:v>171.20973599999999</c:v>
                </c:pt>
                <c:pt idx="705">
                  <c:v>170.48861779999999</c:v>
                </c:pt>
                <c:pt idx="706">
                  <c:v>173.67905289999999</c:v>
                </c:pt>
                <c:pt idx="707">
                  <c:v>176.72872699999999</c:v>
                </c:pt>
                <c:pt idx="708">
                  <c:v>158.8319233</c:v>
                </c:pt>
                <c:pt idx="709">
                  <c:v>176.1155267</c:v>
                </c:pt>
                <c:pt idx="710">
                  <c:v>169.6401669</c:v>
                </c:pt>
                <c:pt idx="711">
                  <c:v>191.4938823</c:v>
                </c:pt>
                <c:pt idx="712">
                  <c:v>178.34261789999999</c:v>
                </c:pt>
                <c:pt idx="713">
                  <c:v>180.60305159999999</c:v>
                </c:pt>
                <c:pt idx="714">
                  <c:v>177.27647519999999</c:v>
                </c:pt>
                <c:pt idx="715">
                  <c:v>168.8384849</c:v>
                </c:pt>
                <c:pt idx="716">
                  <c:v>179.6128338</c:v>
                </c:pt>
                <c:pt idx="717">
                  <c:v>161.59154190000001</c:v>
                </c:pt>
                <c:pt idx="718">
                  <c:v>179.19517049999999</c:v>
                </c:pt>
                <c:pt idx="719">
                  <c:v>171.20316560000001</c:v>
                </c:pt>
                <c:pt idx="720">
                  <c:v>181.44534429999999</c:v>
                </c:pt>
                <c:pt idx="721">
                  <c:v>174.227249</c:v>
                </c:pt>
                <c:pt idx="722">
                  <c:v>181.48890940000001</c:v>
                </c:pt>
                <c:pt idx="723">
                  <c:v>179.5749265</c:v>
                </c:pt>
                <c:pt idx="724">
                  <c:v>181.3343198</c:v>
                </c:pt>
                <c:pt idx="725">
                  <c:v>179.0335336</c:v>
                </c:pt>
                <c:pt idx="726">
                  <c:v>188.9967972</c:v>
                </c:pt>
                <c:pt idx="727">
                  <c:v>161.03707499999999</c:v>
                </c:pt>
                <c:pt idx="728">
                  <c:v>173.73528659999999</c:v>
                </c:pt>
                <c:pt idx="729">
                  <c:v>171.27182959999999</c:v>
                </c:pt>
                <c:pt idx="730">
                  <c:v>179.86247990000001</c:v>
                </c:pt>
                <c:pt idx="731">
                  <c:v>170.46008839999999</c:v>
                </c:pt>
                <c:pt idx="732">
                  <c:v>172.02967849999999</c:v>
                </c:pt>
                <c:pt idx="733">
                  <c:v>174.11911380000001</c:v>
                </c:pt>
                <c:pt idx="734">
                  <c:v>174.2934918</c:v>
                </c:pt>
                <c:pt idx="735">
                  <c:v>179.33863299999999</c:v>
                </c:pt>
                <c:pt idx="736">
                  <c:v>170.4004243</c:v>
                </c:pt>
                <c:pt idx="737">
                  <c:v>165.89173880000001</c:v>
                </c:pt>
                <c:pt idx="738">
                  <c:v>177.6073327</c:v>
                </c:pt>
                <c:pt idx="739">
                  <c:v>173.6461726</c:v>
                </c:pt>
                <c:pt idx="740">
                  <c:v>180.00930450000001</c:v>
                </c:pt>
                <c:pt idx="741">
                  <c:v>193.07124200000001</c:v>
                </c:pt>
                <c:pt idx="742">
                  <c:v>172.63355820000001</c:v>
                </c:pt>
                <c:pt idx="743">
                  <c:v>177.20332210000001</c:v>
                </c:pt>
                <c:pt idx="744">
                  <c:v>176.70442790000001</c:v>
                </c:pt>
                <c:pt idx="745">
                  <c:v>181.7624476</c:v>
                </c:pt>
                <c:pt idx="746">
                  <c:v>180.23344510000001</c:v>
                </c:pt>
                <c:pt idx="747">
                  <c:v>166.21994269999999</c:v>
                </c:pt>
                <c:pt idx="748">
                  <c:v>180.27935629999999</c:v>
                </c:pt>
                <c:pt idx="749">
                  <c:v>172.70184219999999</c:v>
                </c:pt>
                <c:pt idx="750">
                  <c:v>179.11702829999999</c:v>
                </c:pt>
                <c:pt idx="751">
                  <c:v>175.5373463</c:v>
                </c:pt>
                <c:pt idx="752">
                  <c:v>181.87815570000001</c:v>
                </c:pt>
                <c:pt idx="753">
                  <c:v>177.5194788</c:v>
                </c:pt>
                <c:pt idx="754">
                  <c:v>168.8005229</c:v>
                </c:pt>
                <c:pt idx="755">
                  <c:v>178.5400396</c:v>
                </c:pt>
                <c:pt idx="756">
                  <c:v>159.05471159999999</c:v>
                </c:pt>
                <c:pt idx="757">
                  <c:v>169.21907189999999</c:v>
                </c:pt>
                <c:pt idx="758">
                  <c:v>165.989732</c:v>
                </c:pt>
                <c:pt idx="759">
                  <c:v>181.88111929999999</c:v>
                </c:pt>
                <c:pt idx="760">
                  <c:v>176.30880260000001</c:v>
                </c:pt>
                <c:pt idx="761">
                  <c:v>177.53028649999999</c:v>
                </c:pt>
                <c:pt idx="762">
                  <c:v>166.79153479999999</c:v>
                </c:pt>
                <c:pt idx="763">
                  <c:v>163.5970141</c:v>
                </c:pt>
                <c:pt idx="764">
                  <c:v>174.31228999999999</c:v>
                </c:pt>
                <c:pt idx="765">
                  <c:v>176.7847179</c:v>
                </c:pt>
                <c:pt idx="766">
                  <c:v>171.33120740000001</c:v>
                </c:pt>
                <c:pt idx="767">
                  <c:v>173.1517863</c:v>
                </c:pt>
                <c:pt idx="768">
                  <c:v>176.66617969999999</c:v>
                </c:pt>
                <c:pt idx="769">
                  <c:v>166.99813689999999</c:v>
                </c:pt>
                <c:pt idx="770">
                  <c:v>185.73087860000001</c:v>
                </c:pt>
                <c:pt idx="771">
                  <c:v>169.217152</c:v>
                </c:pt>
                <c:pt idx="772">
                  <c:v>175.6306088</c:v>
                </c:pt>
                <c:pt idx="773">
                  <c:v>167.55311940000001</c:v>
                </c:pt>
                <c:pt idx="774">
                  <c:v>170.6962967</c:v>
                </c:pt>
                <c:pt idx="775">
                  <c:v>166.25305119999999</c:v>
                </c:pt>
                <c:pt idx="776">
                  <c:v>185.49643370000001</c:v>
                </c:pt>
                <c:pt idx="777">
                  <c:v>173.52580209999999</c:v>
                </c:pt>
                <c:pt idx="778">
                  <c:v>168.48907489999999</c:v>
                </c:pt>
                <c:pt idx="779">
                  <c:v>183.79943800000001</c:v>
                </c:pt>
                <c:pt idx="780">
                  <c:v>172.0022658</c:v>
                </c:pt>
                <c:pt idx="781">
                  <c:v>179.0130819</c:v>
                </c:pt>
                <c:pt idx="782">
                  <c:v>180.75399880000001</c:v>
                </c:pt>
                <c:pt idx="783">
                  <c:v>176.16114010000001</c:v>
                </c:pt>
                <c:pt idx="784">
                  <c:v>178.0469836</c:v>
                </c:pt>
                <c:pt idx="785">
                  <c:v>176.0151209</c:v>
                </c:pt>
                <c:pt idx="786">
                  <c:v>160.807322</c:v>
                </c:pt>
                <c:pt idx="787">
                  <c:v>172.4335639</c:v>
                </c:pt>
                <c:pt idx="788">
                  <c:v>185.93554349999999</c:v>
                </c:pt>
                <c:pt idx="789">
                  <c:v>185.77853400000001</c:v>
                </c:pt>
                <c:pt idx="790">
                  <c:v>180.07579569999999</c:v>
                </c:pt>
                <c:pt idx="791">
                  <c:v>183.24243939999999</c:v>
                </c:pt>
                <c:pt idx="792">
                  <c:v>183.2172558</c:v>
                </c:pt>
                <c:pt idx="793">
                  <c:v>180.8648116</c:v>
                </c:pt>
                <c:pt idx="794">
                  <c:v>168.28046230000001</c:v>
                </c:pt>
                <c:pt idx="795">
                  <c:v>183.7476355</c:v>
                </c:pt>
                <c:pt idx="796">
                  <c:v>172.89506220000001</c:v>
                </c:pt>
                <c:pt idx="797">
                  <c:v>181.34916459999999</c:v>
                </c:pt>
                <c:pt idx="798">
                  <c:v>166.9441214</c:v>
                </c:pt>
                <c:pt idx="799">
                  <c:v>170.4605364</c:v>
                </c:pt>
                <c:pt idx="800">
                  <c:v>183.42618870000001</c:v>
                </c:pt>
                <c:pt idx="801">
                  <c:v>160.044849</c:v>
                </c:pt>
                <c:pt idx="802">
                  <c:v>176.7056542</c:v>
                </c:pt>
                <c:pt idx="803">
                  <c:v>178.82616429999999</c:v>
                </c:pt>
                <c:pt idx="804">
                  <c:v>172.7967476</c:v>
                </c:pt>
                <c:pt idx="805">
                  <c:v>177.2358922</c:v>
                </c:pt>
                <c:pt idx="806">
                  <c:v>157.6797334</c:v>
                </c:pt>
                <c:pt idx="807">
                  <c:v>167.219426</c:v>
                </c:pt>
                <c:pt idx="808">
                  <c:v>179.78357750000001</c:v>
                </c:pt>
                <c:pt idx="809">
                  <c:v>176.71143269999999</c:v>
                </c:pt>
                <c:pt idx="810">
                  <c:v>171.01074460000001</c:v>
                </c:pt>
                <c:pt idx="811">
                  <c:v>172.24908880000001</c:v>
                </c:pt>
                <c:pt idx="812">
                  <c:v>169.37289659999999</c:v>
                </c:pt>
                <c:pt idx="813">
                  <c:v>176.88486019999999</c:v>
                </c:pt>
                <c:pt idx="814">
                  <c:v>164.52656300000001</c:v>
                </c:pt>
                <c:pt idx="815">
                  <c:v>187.86587030000001</c:v>
                </c:pt>
                <c:pt idx="816">
                  <c:v>172.5507949</c:v>
                </c:pt>
                <c:pt idx="817">
                  <c:v>169.59590030000001</c:v>
                </c:pt>
                <c:pt idx="818">
                  <c:v>175.0983482</c:v>
                </c:pt>
                <c:pt idx="819">
                  <c:v>194.14377909999999</c:v>
                </c:pt>
                <c:pt idx="820">
                  <c:v>175.2502092</c:v>
                </c:pt>
                <c:pt idx="821">
                  <c:v>186.69467259999999</c:v>
                </c:pt>
                <c:pt idx="822">
                  <c:v>176.79188260000001</c:v>
                </c:pt>
                <c:pt idx="823">
                  <c:v>183.05114520000001</c:v>
                </c:pt>
                <c:pt idx="824">
                  <c:v>179.04263030000001</c:v>
                </c:pt>
                <c:pt idx="825">
                  <c:v>170.2685204</c:v>
                </c:pt>
                <c:pt idx="826">
                  <c:v>168.10763560000001</c:v>
                </c:pt>
                <c:pt idx="827">
                  <c:v>174.4832921</c:v>
                </c:pt>
                <c:pt idx="828">
                  <c:v>169.2992137</c:v>
                </c:pt>
                <c:pt idx="829">
                  <c:v>177.39018899999999</c:v>
                </c:pt>
                <c:pt idx="830">
                  <c:v>168.26246459999999</c:v>
                </c:pt>
                <c:pt idx="831">
                  <c:v>184.94002029999999</c:v>
                </c:pt>
                <c:pt idx="832">
                  <c:v>163.76585729999999</c:v>
                </c:pt>
                <c:pt idx="833">
                  <c:v>177.1763775</c:v>
                </c:pt>
                <c:pt idx="834">
                  <c:v>179.4800687</c:v>
                </c:pt>
                <c:pt idx="835">
                  <c:v>184.07537099999999</c:v>
                </c:pt>
                <c:pt idx="836">
                  <c:v>173.15569339999999</c:v>
                </c:pt>
                <c:pt idx="837">
                  <c:v>185.38741540000001</c:v>
                </c:pt>
                <c:pt idx="838">
                  <c:v>179.15525450000001</c:v>
                </c:pt>
                <c:pt idx="839">
                  <c:v>177.91926079999999</c:v>
                </c:pt>
                <c:pt idx="840">
                  <c:v>175.30081060000001</c:v>
                </c:pt>
                <c:pt idx="841">
                  <c:v>186.8148722</c:v>
                </c:pt>
                <c:pt idx="842">
                  <c:v>173.0199685</c:v>
                </c:pt>
                <c:pt idx="843">
                  <c:v>173.45059810000001</c:v>
                </c:pt>
                <c:pt idx="844">
                  <c:v>181.67870110000001</c:v>
                </c:pt>
                <c:pt idx="845">
                  <c:v>186.42721900000001</c:v>
                </c:pt>
                <c:pt idx="846">
                  <c:v>177.40519280000001</c:v>
                </c:pt>
                <c:pt idx="847">
                  <c:v>178.18599330000001</c:v>
                </c:pt>
                <c:pt idx="848">
                  <c:v>168.4013037</c:v>
                </c:pt>
                <c:pt idx="849">
                  <c:v>194.29205229999999</c:v>
                </c:pt>
                <c:pt idx="850">
                  <c:v>180.4222584</c:v>
                </c:pt>
                <c:pt idx="851">
                  <c:v>169.24284399999999</c:v>
                </c:pt>
                <c:pt idx="852">
                  <c:v>167.8318635</c:v>
                </c:pt>
                <c:pt idx="853">
                  <c:v>179.35743249999999</c:v>
                </c:pt>
                <c:pt idx="854">
                  <c:v>165.6168409</c:v>
                </c:pt>
                <c:pt idx="855">
                  <c:v>169.82912769999999</c:v>
                </c:pt>
                <c:pt idx="856">
                  <c:v>187.34531569999999</c:v>
                </c:pt>
                <c:pt idx="857">
                  <c:v>177.54113860000001</c:v>
                </c:pt>
                <c:pt idx="858">
                  <c:v>176.59939209999999</c:v>
                </c:pt>
                <c:pt idx="859">
                  <c:v>169.5309728</c:v>
                </c:pt>
                <c:pt idx="860">
                  <c:v>175.44920980000001</c:v>
                </c:pt>
                <c:pt idx="861">
                  <c:v>174.14684690000001</c:v>
                </c:pt>
                <c:pt idx="862">
                  <c:v>178.61927700000001</c:v>
                </c:pt>
                <c:pt idx="863">
                  <c:v>182.7507659</c:v>
                </c:pt>
                <c:pt idx="864">
                  <c:v>180.12804159999999</c:v>
                </c:pt>
                <c:pt idx="865">
                  <c:v>178.7426533</c:v>
                </c:pt>
                <c:pt idx="866">
                  <c:v>172.20305200000001</c:v>
                </c:pt>
                <c:pt idx="867">
                  <c:v>174.4979889</c:v>
                </c:pt>
                <c:pt idx="868">
                  <c:v>175.55116480000001</c:v>
                </c:pt>
                <c:pt idx="869">
                  <c:v>171.9506433</c:v>
                </c:pt>
                <c:pt idx="870">
                  <c:v>181.05203879999999</c:v>
                </c:pt>
                <c:pt idx="871">
                  <c:v>181.426041</c:v>
                </c:pt>
                <c:pt idx="872">
                  <c:v>180.45012510000001</c:v>
                </c:pt>
                <c:pt idx="873">
                  <c:v>164.40469010000001</c:v>
                </c:pt>
                <c:pt idx="874">
                  <c:v>170.55632499999999</c:v>
                </c:pt>
                <c:pt idx="875">
                  <c:v>183.62091040000001</c:v>
                </c:pt>
                <c:pt idx="876">
                  <c:v>178.41688009999999</c:v>
                </c:pt>
                <c:pt idx="877">
                  <c:v>163.72295890000001</c:v>
                </c:pt>
                <c:pt idx="878">
                  <c:v>189.14107089999999</c:v>
                </c:pt>
                <c:pt idx="879">
                  <c:v>165.85924449999999</c:v>
                </c:pt>
                <c:pt idx="880">
                  <c:v>184.78379630000001</c:v>
                </c:pt>
                <c:pt idx="881">
                  <c:v>166.92417399999999</c:v>
                </c:pt>
                <c:pt idx="882">
                  <c:v>174.98084109999999</c:v>
                </c:pt>
                <c:pt idx="883">
                  <c:v>185.51755790000001</c:v>
                </c:pt>
                <c:pt idx="884">
                  <c:v>177.4462958</c:v>
                </c:pt>
                <c:pt idx="885">
                  <c:v>177.44744030000001</c:v>
                </c:pt>
                <c:pt idx="886">
                  <c:v>182.28452659999999</c:v>
                </c:pt>
                <c:pt idx="887">
                  <c:v>169.7249486</c:v>
                </c:pt>
                <c:pt idx="888">
                  <c:v>172.18074229999999</c:v>
                </c:pt>
                <c:pt idx="889">
                  <c:v>175.8968132</c:v>
                </c:pt>
                <c:pt idx="890">
                  <c:v>175.08136719999999</c:v>
                </c:pt>
                <c:pt idx="891">
                  <c:v>175.25265899999999</c:v>
                </c:pt>
                <c:pt idx="892">
                  <c:v>168.58994709999999</c:v>
                </c:pt>
                <c:pt idx="893">
                  <c:v>168.5963591</c:v>
                </c:pt>
                <c:pt idx="894">
                  <c:v>175.39860719999999</c:v>
                </c:pt>
                <c:pt idx="895">
                  <c:v>166.7953875</c:v>
                </c:pt>
                <c:pt idx="896">
                  <c:v>159.39230889999999</c:v>
                </c:pt>
                <c:pt idx="897">
                  <c:v>169.1080862</c:v>
                </c:pt>
                <c:pt idx="898">
                  <c:v>170.87131350000001</c:v>
                </c:pt>
                <c:pt idx="899">
                  <c:v>177.38484120000001</c:v>
                </c:pt>
                <c:pt idx="900">
                  <c:v>188.5097346</c:v>
                </c:pt>
                <c:pt idx="901">
                  <c:v>180.92554250000001</c:v>
                </c:pt>
                <c:pt idx="902">
                  <c:v>179.7376774</c:v>
                </c:pt>
                <c:pt idx="903">
                  <c:v>172.41254280000001</c:v>
                </c:pt>
                <c:pt idx="904">
                  <c:v>170.47089779999999</c:v>
                </c:pt>
                <c:pt idx="905">
                  <c:v>169.011123</c:v>
                </c:pt>
                <c:pt idx="906">
                  <c:v>170.41169540000001</c:v>
                </c:pt>
                <c:pt idx="907">
                  <c:v>174.98928079999999</c:v>
                </c:pt>
                <c:pt idx="908">
                  <c:v>182.5820497</c:v>
                </c:pt>
                <c:pt idx="909">
                  <c:v>179.1509653</c:v>
                </c:pt>
                <c:pt idx="910">
                  <c:v>175.7885948</c:v>
                </c:pt>
                <c:pt idx="911">
                  <c:v>169.81103390000001</c:v>
                </c:pt>
                <c:pt idx="912">
                  <c:v>195.98843429999999</c:v>
                </c:pt>
                <c:pt idx="913">
                  <c:v>173.22428479999999</c:v>
                </c:pt>
                <c:pt idx="914">
                  <c:v>169.6613145</c:v>
                </c:pt>
                <c:pt idx="915">
                  <c:v>188.13832379999999</c:v>
                </c:pt>
                <c:pt idx="916">
                  <c:v>177.0170273</c:v>
                </c:pt>
                <c:pt idx="917">
                  <c:v>179.02620379999999</c:v>
                </c:pt>
                <c:pt idx="918">
                  <c:v>168.1555276</c:v>
                </c:pt>
                <c:pt idx="919">
                  <c:v>182.51903530000001</c:v>
                </c:pt>
                <c:pt idx="920">
                  <c:v>167.57702620000001</c:v>
                </c:pt>
                <c:pt idx="921">
                  <c:v>184.59948120000001</c:v>
                </c:pt>
                <c:pt idx="922">
                  <c:v>177.32253510000001</c:v>
                </c:pt>
                <c:pt idx="923">
                  <c:v>175.3695908</c:v>
                </c:pt>
                <c:pt idx="924">
                  <c:v>162.18072309999999</c:v>
                </c:pt>
                <c:pt idx="925">
                  <c:v>164.87085450000001</c:v>
                </c:pt>
                <c:pt idx="926">
                  <c:v>165.21542779999999</c:v>
                </c:pt>
                <c:pt idx="927">
                  <c:v>174.94096630000001</c:v>
                </c:pt>
                <c:pt idx="928">
                  <c:v>177.75483750000001</c:v>
                </c:pt>
                <c:pt idx="929">
                  <c:v>159.28163140000001</c:v>
                </c:pt>
                <c:pt idx="930">
                  <c:v>169.98552939999999</c:v>
                </c:pt>
                <c:pt idx="931">
                  <c:v>170.86337169999999</c:v>
                </c:pt>
                <c:pt idx="932">
                  <c:v>183.19121480000001</c:v>
                </c:pt>
                <c:pt idx="933">
                  <c:v>176.8129643</c:v>
                </c:pt>
                <c:pt idx="934">
                  <c:v>165.56914019999999</c:v>
                </c:pt>
                <c:pt idx="935">
                  <c:v>188.16389839999999</c:v>
                </c:pt>
                <c:pt idx="936">
                  <c:v>155.2494447</c:v>
                </c:pt>
                <c:pt idx="937">
                  <c:v>173.5364903</c:v>
                </c:pt>
                <c:pt idx="938">
                  <c:v>162.44043809999999</c:v>
                </c:pt>
                <c:pt idx="939">
                  <c:v>174.19668870000001</c:v>
                </c:pt>
                <c:pt idx="940">
                  <c:v>164.91180879999999</c:v>
                </c:pt>
                <c:pt idx="941">
                  <c:v>176.93577400000001</c:v>
                </c:pt>
                <c:pt idx="942">
                  <c:v>180.64671340000001</c:v>
                </c:pt>
                <c:pt idx="943">
                  <c:v>159.52264439999999</c:v>
                </c:pt>
                <c:pt idx="944">
                  <c:v>179.86060470000001</c:v>
                </c:pt>
                <c:pt idx="945">
                  <c:v>176.65575680000001</c:v>
                </c:pt>
                <c:pt idx="946">
                  <c:v>170.26215930000001</c:v>
                </c:pt>
                <c:pt idx="947">
                  <c:v>171.18795900000001</c:v>
                </c:pt>
                <c:pt idx="948">
                  <c:v>176.20448210000001</c:v>
                </c:pt>
                <c:pt idx="949">
                  <c:v>189.34464779999999</c:v>
                </c:pt>
                <c:pt idx="950">
                  <c:v>169.0535735</c:v>
                </c:pt>
                <c:pt idx="951">
                  <c:v>170.8402802</c:v>
                </c:pt>
                <c:pt idx="952">
                  <c:v>167.64499799999999</c:v>
                </c:pt>
                <c:pt idx="953">
                  <c:v>170.90010889999999</c:v>
                </c:pt>
                <c:pt idx="954">
                  <c:v>172.52856940000001</c:v>
                </c:pt>
                <c:pt idx="955">
                  <c:v>167.78638989999999</c:v>
                </c:pt>
                <c:pt idx="956">
                  <c:v>167.24523439999999</c:v>
                </c:pt>
                <c:pt idx="957">
                  <c:v>175.33889959999999</c:v>
                </c:pt>
                <c:pt idx="958">
                  <c:v>178.63087569999999</c:v>
                </c:pt>
                <c:pt idx="959">
                  <c:v>168.99713850000001</c:v>
                </c:pt>
                <c:pt idx="960">
                  <c:v>181.5380542</c:v>
                </c:pt>
                <c:pt idx="961">
                  <c:v>177.9192041</c:v>
                </c:pt>
                <c:pt idx="962">
                  <c:v>174.2585048</c:v>
                </c:pt>
                <c:pt idx="963">
                  <c:v>175.2152471</c:v>
                </c:pt>
                <c:pt idx="964">
                  <c:v>187.42376770000001</c:v>
                </c:pt>
                <c:pt idx="965">
                  <c:v>175.4449395</c:v>
                </c:pt>
                <c:pt idx="966">
                  <c:v>185.89739069999999</c:v>
                </c:pt>
                <c:pt idx="967">
                  <c:v>174.44055639999999</c:v>
                </c:pt>
                <c:pt idx="968">
                  <c:v>164.9027341</c:v>
                </c:pt>
                <c:pt idx="969">
                  <c:v>167.92252199999999</c:v>
                </c:pt>
                <c:pt idx="970">
                  <c:v>172.08243419999999</c:v>
                </c:pt>
                <c:pt idx="971">
                  <c:v>182.40731500000001</c:v>
                </c:pt>
                <c:pt idx="972">
                  <c:v>175.75642070000001</c:v>
                </c:pt>
                <c:pt idx="973">
                  <c:v>171.21421599999999</c:v>
                </c:pt>
                <c:pt idx="974">
                  <c:v>177.48664890000001</c:v>
                </c:pt>
                <c:pt idx="975">
                  <c:v>163.49135889999999</c:v>
                </c:pt>
                <c:pt idx="976">
                  <c:v>171.43184880000001</c:v>
                </c:pt>
                <c:pt idx="977">
                  <c:v>185.7309803</c:v>
                </c:pt>
                <c:pt idx="978">
                  <c:v>171.8384815</c:v>
                </c:pt>
                <c:pt idx="979">
                  <c:v>174.0862707</c:v>
                </c:pt>
                <c:pt idx="980">
                  <c:v>179.6408854</c:v>
                </c:pt>
                <c:pt idx="981">
                  <c:v>173.30458179999999</c:v>
                </c:pt>
                <c:pt idx="982">
                  <c:v>171.9506935</c:v>
                </c:pt>
                <c:pt idx="983">
                  <c:v>187.24052660000001</c:v>
                </c:pt>
                <c:pt idx="984">
                  <c:v>174.9004813</c:v>
                </c:pt>
                <c:pt idx="985">
                  <c:v>168.8433656</c:v>
                </c:pt>
                <c:pt idx="986">
                  <c:v>177.72959460000001</c:v>
                </c:pt>
                <c:pt idx="987">
                  <c:v>171.5927054</c:v>
                </c:pt>
                <c:pt idx="988">
                  <c:v>188.6509274</c:v>
                </c:pt>
                <c:pt idx="989">
                  <c:v>183.11840430000001</c:v>
                </c:pt>
                <c:pt idx="990">
                  <c:v>176.70724039999999</c:v>
                </c:pt>
                <c:pt idx="991">
                  <c:v>181.89978719999999</c:v>
                </c:pt>
                <c:pt idx="992">
                  <c:v>170.531916</c:v>
                </c:pt>
                <c:pt idx="993">
                  <c:v>173.77575419999999</c:v>
                </c:pt>
                <c:pt idx="994">
                  <c:v>198.36350340000001</c:v>
                </c:pt>
                <c:pt idx="995">
                  <c:v>174.35227409999999</c:v>
                </c:pt>
                <c:pt idx="996">
                  <c:v>177.86817840000001</c:v>
                </c:pt>
                <c:pt idx="997">
                  <c:v>188.78721959999999</c:v>
                </c:pt>
                <c:pt idx="998">
                  <c:v>183.46835609999999</c:v>
                </c:pt>
                <c:pt idx="999">
                  <c:v>171.8733268</c:v>
                </c:pt>
                <c:pt idx="1000">
                  <c:v>168.71743530000001</c:v>
                </c:pt>
                <c:pt idx="1001">
                  <c:v>165.2806282</c:v>
                </c:pt>
                <c:pt idx="1002">
                  <c:v>175.65873450000001</c:v>
                </c:pt>
                <c:pt idx="1003">
                  <c:v>172.22549219999999</c:v>
                </c:pt>
                <c:pt idx="1004">
                  <c:v>173.32641330000001</c:v>
                </c:pt>
                <c:pt idx="1005">
                  <c:v>184.27408399999999</c:v>
                </c:pt>
                <c:pt idx="1006">
                  <c:v>188.1033242</c:v>
                </c:pt>
                <c:pt idx="1007">
                  <c:v>186.0214421</c:v>
                </c:pt>
                <c:pt idx="1008">
                  <c:v>185.0077196</c:v>
                </c:pt>
                <c:pt idx="1009">
                  <c:v>173.40534260000001</c:v>
                </c:pt>
                <c:pt idx="1010">
                  <c:v>177.98242060000001</c:v>
                </c:pt>
                <c:pt idx="1011">
                  <c:v>182.21628469999999</c:v>
                </c:pt>
                <c:pt idx="1012">
                  <c:v>174.4318576</c:v>
                </c:pt>
                <c:pt idx="1013">
                  <c:v>178.26263399999999</c:v>
                </c:pt>
                <c:pt idx="1014">
                  <c:v>170.04440009999999</c:v>
                </c:pt>
                <c:pt idx="1015">
                  <c:v>171.8970109</c:v>
                </c:pt>
                <c:pt idx="1016">
                  <c:v>172.47507590000001</c:v>
                </c:pt>
                <c:pt idx="1017">
                  <c:v>170.68655759999999</c:v>
                </c:pt>
                <c:pt idx="1018">
                  <c:v>170.1745694</c:v>
                </c:pt>
                <c:pt idx="1019">
                  <c:v>167.7154596</c:v>
                </c:pt>
                <c:pt idx="1020">
                  <c:v>172.2482862</c:v>
                </c:pt>
                <c:pt idx="1021">
                  <c:v>181.47703480000001</c:v>
                </c:pt>
                <c:pt idx="1022">
                  <c:v>178.0014812</c:v>
                </c:pt>
                <c:pt idx="1023">
                  <c:v>187.25289760000001</c:v>
                </c:pt>
                <c:pt idx="1024">
                  <c:v>168.62553689999999</c:v>
                </c:pt>
                <c:pt idx="1025">
                  <c:v>173.218063</c:v>
                </c:pt>
                <c:pt idx="1026">
                  <c:v>173.41941370000001</c:v>
                </c:pt>
                <c:pt idx="1027">
                  <c:v>167.48670440000001</c:v>
                </c:pt>
                <c:pt idx="1028">
                  <c:v>169.85456980000001</c:v>
                </c:pt>
                <c:pt idx="1029">
                  <c:v>168.14294269999999</c:v>
                </c:pt>
                <c:pt idx="1030">
                  <c:v>186.18964600000001</c:v>
                </c:pt>
                <c:pt idx="1031">
                  <c:v>175.98399169999999</c:v>
                </c:pt>
                <c:pt idx="1032">
                  <c:v>182.2951946</c:v>
                </c:pt>
                <c:pt idx="1033">
                  <c:v>161.6442859</c:v>
                </c:pt>
                <c:pt idx="1034">
                  <c:v>183.29032419999999</c:v>
                </c:pt>
                <c:pt idx="1035">
                  <c:v>182.8883323</c:v>
                </c:pt>
                <c:pt idx="1036">
                  <c:v>173.14122549999999</c:v>
                </c:pt>
                <c:pt idx="1037">
                  <c:v>175.47563790000001</c:v>
                </c:pt>
                <c:pt idx="1038">
                  <c:v>170.6586643</c:v>
                </c:pt>
                <c:pt idx="1039">
                  <c:v>161.58214770000001</c:v>
                </c:pt>
                <c:pt idx="1040">
                  <c:v>182.1703535</c:v>
                </c:pt>
                <c:pt idx="1041">
                  <c:v>179.0068196</c:v>
                </c:pt>
                <c:pt idx="1042">
                  <c:v>185.0836721</c:v>
                </c:pt>
                <c:pt idx="1043">
                  <c:v>173.13362330000001</c:v>
                </c:pt>
                <c:pt idx="1044">
                  <c:v>176.98504019999999</c:v>
                </c:pt>
                <c:pt idx="1045">
                  <c:v>160.02012060000001</c:v>
                </c:pt>
                <c:pt idx="1046">
                  <c:v>182.26563759999999</c:v>
                </c:pt>
                <c:pt idx="1047">
                  <c:v>181.9393828</c:v>
                </c:pt>
                <c:pt idx="1048">
                  <c:v>180.50282770000001</c:v>
                </c:pt>
                <c:pt idx="1049">
                  <c:v>178.09246680000001</c:v>
                </c:pt>
                <c:pt idx="1050">
                  <c:v>178.94014089999999</c:v>
                </c:pt>
                <c:pt idx="1051">
                  <c:v>174.09532720000001</c:v>
                </c:pt>
                <c:pt idx="1052">
                  <c:v>181.1881588</c:v>
                </c:pt>
                <c:pt idx="1053">
                  <c:v>170.63958410000001</c:v>
                </c:pt>
                <c:pt idx="1054">
                  <c:v>185.69011449999999</c:v>
                </c:pt>
                <c:pt idx="1055">
                  <c:v>180.054216</c:v>
                </c:pt>
                <c:pt idx="1056">
                  <c:v>182.65197409999999</c:v>
                </c:pt>
                <c:pt idx="1057">
                  <c:v>186.86601640000001</c:v>
                </c:pt>
                <c:pt idx="1058">
                  <c:v>177.29600110000001</c:v>
                </c:pt>
                <c:pt idx="1059">
                  <c:v>179.39478930000001</c:v>
                </c:pt>
                <c:pt idx="1060">
                  <c:v>168.43902489999999</c:v>
                </c:pt>
                <c:pt idx="1061">
                  <c:v>178.48417370000001</c:v>
                </c:pt>
                <c:pt idx="1062">
                  <c:v>180.28590460000001</c:v>
                </c:pt>
                <c:pt idx="1063">
                  <c:v>178.60026859999999</c:v>
                </c:pt>
                <c:pt idx="1064">
                  <c:v>181.64479929999999</c:v>
                </c:pt>
                <c:pt idx="1065">
                  <c:v>180.33630740000001</c:v>
                </c:pt>
                <c:pt idx="1066">
                  <c:v>169.40608539999999</c:v>
                </c:pt>
                <c:pt idx="1067">
                  <c:v>184.55385889999999</c:v>
                </c:pt>
                <c:pt idx="1068">
                  <c:v>168.93550859999999</c:v>
                </c:pt>
                <c:pt idx="1069">
                  <c:v>169.10871589999999</c:v>
                </c:pt>
                <c:pt idx="1070">
                  <c:v>169.48068760000001</c:v>
                </c:pt>
                <c:pt idx="1071">
                  <c:v>176.01068810000001</c:v>
                </c:pt>
                <c:pt idx="1072">
                  <c:v>173.54037510000001</c:v>
                </c:pt>
                <c:pt idx="1073">
                  <c:v>167.12680069999999</c:v>
                </c:pt>
                <c:pt idx="1074">
                  <c:v>178.11435399999999</c:v>
                </c:pt>
                <c:pt idx="1075">
                  <c:v>175.4227851</c:v>
                </c:pt>
                <c:pt idx="1076">
                  <c:v>180.10565120000001</c:v>
                </c:pt>
                <c:pt idx="1077">
                  <c:v>169.55548970000001</c:v>
                </c:pt>
                <c:pt idx="1078">
                  <c:v>174.21697219999999</c:v>
                </c:pt>
                <c:pt idx="1079">
                  <c:v>180.27342089999999</c:v>
                </c:pt>
                <c:pt idx="1080">
                  <c:v>160.47363720000001</c:v>
                </c:pt>
                <c:pt idx="1081">
                  <c:v>177.55415590000001</c:v>
                </c:pt>
                <c:pt idx="1082">
                  <c:v>172.04365100000001</c:v>
                </c:pt>
                <c:pt idx="1083">
                  <c:v>180.57610890000001</c:v>
                </c:pt>
                <c:pt idx="1084">
                  <c:v>178.10936219999999</c:v>
                </c:pt>
                <c:pt idx="1085">
                  <c:v>167.10158139999999</c:v>
                </c:pt>
                <c:pt idx="1086">
                  <c:v>181.6283957</c:v>
                </c:pt>
                <c:pt idx="1087">
                  <c:v>182.1573649</c:v>
                </c:pt>
                <c:pt idx="1088">
                  <c:v>181.49420470000001</c:v>
                </c:pt>
                <c:pt idx="1089">
                  <c:v>176.23951510000001</c:v>
                </c:pt>
                <c:pt idx="1090">
                  <c:v>178.18421290000001</c:v>
                </c:pt>
                <c:pt idx="1091">
                  <c:v>183.1571453</c:v>
                </c:pt>
                <c:pt idx="1092">
                  <c:v>181.915526</c:v>
                </c:pt>
                <c:pt idx="1093">
                  <c:v>175.78603290000001</c:v>
                </c:pt>
                <c:pt idx="1094">
                  <c:v>180.60829240000001</c:v>
                </c:pt>
                <c:pt idx="1095">
                  <c:v>170.35349220000001</c:v>
                </c:pt>
                <c:pt idx="1096">
                  <c:v>193.03989089999999</c:v>
                </c:pt>
                <c:pt idx="1097">
                  <c:v>172.68538889999999</c:v>
                </c:pt>
                <c:pt idx="1098">
                  <c:v>176.22861879999999</c:v>
                </c:pt>
                <c:pt idx="1099">
                  <c:v>181.4168239</c:v>
                </c:pt>
                <c:pt idx="1100">
                  <c:v>178.99734910000001</c:v>
                </c:pt>
                <c:pt idx="1101">
                  <c:v>182.52401610000001</c:v>
                </c:pt>
                <c:pt idx="1102">
                  <c:v>184.69906169999999</c:v>
                </c:pt>
                <c:pt idx="1103">
                  <c:v>185.22027249999999</c:v>
                </c:pt>
                <c:pt idx="1104">
                  <c:v>182.2748382</c:v>
                </c:pt>
                <c:pt idx="1105">
                  <c:v>189.65975990000001</c:v>
                </c:pt>
                <c:pt idx="1106">
                  <c:v>171.00223439999999</c:v>
                </c:pt>
                <c:pt idx="1107">
                  <c:v>179.2097101</c:v>
                </c:pt>
                <c:pt idx="1108">
                  <c:v>165.55957889999999</c:v>
                </c:pt>
                <c:pt idx="1109">
                  <c:v>177.11677409999999</c:v>
                </c:pt>
                <c:pt idx="1110">
                  <c:v>182.24861329999999</c:v>
                </c:pt>
                <c:pt idx="1111">
                  <c:v>175.18485200000001</c:v>
                </c:pt>
                <c:pt idx="1112">
                  <c:v>165.20470169999999</c:v>
                </c:pt>
                <c:pt idx="1113">
                  <c:v>177.85285569999999</c:v>
                </c:pt>
                <c:pt idx="1114">
                  <c:v>180.4284662</c:v>
                </c:pt>
                <c:pt idx="1115">
                  <c:v>185.0937084</c:v>
                </c:pt>
                <c:pt idx="1116">
                  <c:v>182.67736350000001</c:v>
                </c:pt>
                <c:pt idx="1117">
                  <c:v>187.8780156</c:v>
                </c:pt>
                <c:pt idx="1118">
                  <c:v>166.78787550000001</c:v>
                </c:pt>
                <c:pt idx="1119">
                  <c:v>179.9791472</c:v>
                </c:pt>
                <c:pt idx="1120">
                  <c:v>173.1177366</c:v>
                </c:pt>
                <c:pt idx="1121">
                  <c:v>170.6319081</c:v>
                </c:pt>
                <c:pt idx="1122">
                  <c:v>179.9766534</c:v>
                </c:pt>
                <c:pt idx="1123">
                  <c:v>162.07987539999999</c:v>
                </c:pt>
                <c:pt idx="1124">
                  <c:v>170.05196140000001</c:v>
                </c:pt>
                <c:pt idx="1125">
                  <c:v>178.5129584</c:v>
                </c:pt>
                <c:pt idx="1126">
                  <c:v>178.62167289999999</c:v>
                </c:pt>
                <c:pt idx="1127">
                  <c:v>179.2378022</c:v>
                </c:pt>
                <c:pt idx="1128">
                  <c:v>176.00718560000001</c:v>
                </c:pt>
                <c:pt idx="1129">
                  <c:v>188.94863330000001</c:v>
                </c:pt>
                <c:pt idx="1130">
                  <c:v>169.9064793</c:v>
                </c:pt>
                <c:pt idx="1131">
                  <c:v>186.9987217</c:v>
                </c:pt>
                <c:pt idx="1132">
                  <c:v>175.49003049999999</c:v>
                </c:pt>
                <c:pt idx="1133">
                  <c:v>171.5567379</c:v>
                </c:pt>
                <c:pt idx="1134">
                  <c:v>159.8217502</c:v>
                </c:pt>
                <c:pt idx="1135">
                  <c:v>174.8793867</c:v>
                </c:pt>
                <c:pt idx="1136">
                  <c:v>176.81392840000001</c:v>
                </c:pt>
                <c:pt idx="1137">
                  <c:v>176.56977269999999</c:v>
                </c:pt>
                <c:pt idx="1138">
                  <c:v>175.53156910000001</c:v>
                </c:pt>
                <c:pt idx="1139">
                  <c:v>169.72981859999999</c:v>
                </c:pt>
                <c:pt idx="1140">
                  <c:v>180.62484599999999</c:v>
                </c:pt>
                <c:pt idx="1141">
                  <c:v>172.11475139999999</c:v>
                </c:pt>
                <c:pt idx="1142">
                  <c:v>169.06428109999999</c:v>
                </c:pt>
                <c:pt idx="1143">
                  <c:v>170.44039960000001</c:v>
                </c:pt>
                <c:pt idx="1144">
                  <c:v>176.7385625</c:v>
                </c:pt>
                <c:pt idx="1145">
                  <c:v>183.5922171</c:v>
                </c:pt>
                <c:pt idx="1146">
                  <c:v>175.78747190000001</c:v>
                </c:pt>
                <c:pt idx="1147">
                  <c:v>175.32724529999999</c:v>
                </c:pt>
                <c:pt idx="1148">
                  <c:v>166.205051</c:v>
                </c:pt>
                <c:pt idx="1149">
                  <c:v>173.9025518</c:v>
                </c:pt>
                <c:pt idx="1150">
                  <c:v>182.78605859999999</c:v>
                </c:pt>
                <c:pt idx="1151">
                  <c:v>187.34925759999999</c:v>
                </c:pt>
                <c:pt idx="1152">
                  <c:v>179.15258309999999</c:v>
                </c:pt>
                <c:pt idx="1153">
                  <c:v>175.2938709</c:v>
                </c:pt>
                <c:pt idx="1154">
                  <c:v>186.97444279999999</c:v>
                </c:pt>
                <c:pt idx="1155">
                  <c:v>173.96732320000001</c:v>
                </c:pt>
                <c:pt idx="1156">
                  <c:v>162.79269719999999</c:v>
                </c:pt>
                <c:pt idx="1157">
                  <c:v>172.64928599999999</c:v>
                </c:pt>
                <c:pt idx="1158">
                  <c:v>179.91976600000001</c:v>
                </c:pt>
                <c:pt idx="1159">
                  <c:v>181.9848527</c:v>
                </c:pt>
                <c:pt idx="1160">
                  <c:v>170.97120630000001</c:v>
                </c:pt>
                <c:pt idx="1161">
                  <c:v>173.33722470000001</c:v>
                </c:pt>
                <c:pt idx="1162">
                  <c:v>166.31215080000001</c:v>
                </c:pt>
                <c:pt idx="1163">
                  <c:v>179.6060166</c:v>
                </c:pt>
                <c:pt idx="1164">
                  <c:v>170.62733299999999</c:v>
                </c:pt>
                <c:pt idx="1165">
                  <c:v>172.08298540000001</c:v>
                </c:pt>
                <c:pt idx="1166">
                  <c:v>173.8754557</c:v>
                </c:pt>
                <c:pt idx="1167">
                  <c:v>183.64278210000001</c:v>
                </c:pt>
                <c:pt idx="1168">
                  <c:v>166.12330130000001</c:v>
                </c:pt>
                <c:pt idx="1169">
                  <c:v>166.7321637</c:v>
                </c:pt>
                <c:pt idx="1170">
                  <c:v>176.3837498</c:v>
                </c:pt>
                <c:pt idx="1171">
                  <c:v>172.7159595</c:v>
                </c:pt>
                <c:pt idx="1172">
                  <c:v>182.09962479999999</c:v>
                </c:pt>
                <c:pt idx="1173">
                  <c:v>186.95163679999999</c:v>
                </c:pt>
                <c:pt idx="1174">
                  <c:v>170.8840817</c:v>
                </c:pt>
                <c:pt idx="1175">
                  <c:v>183.1972715</c:v>
                </c:pt>
                <c:pt idx="1176">
                  <c:v>174.28416250000001</c:v>
                </c:pt>
                <c:pt idx="1177">
                  <c:v>165.6768265</c:v>
                </c:pt>
                <c:pt idx="1178">
                  <c:v>168.47189399999999</c:v>
                </c:pt>
                <c:pt idx="1179">
                  <c:v>177.9963803</c:v>
                </c:pt>
                <c:pt idx="1180">
                  <c:v>169.26120370000001</c:v>
                </c:pt>
                <c:pt idx="1181">
                  <c:v>185.349549</c:v>
                </c:pt>
                <c:pt idx="1182">
                  <c:v>189.8872312</c:v>
                </c:pt>
                <c:pt idx="1183">
                  <c:v>167.25407519999999</c:v>
                </c:pt>
                <c:pt idx="1184">
                  <c:v>169.16725959999999</c:v>
                </c:pt>
                <c:pt idx="1185">
                  <c:v>173.32440360000001</c:v>
                </c:pt>
                <c:pt idx="1186">
                  <c:v>176.8893205</c:v>
                </c:pt>
                <c:pt idx="1187">
                  <c:v>165.7412971</c:v>
                </c:pt>
                <c:pt idx="1188">
                  <c:v>169.1182762</c:v>
                </c:pt>
                <c:pt idx="1189">
                  <c:v>173.37187729999999</c:v>
                </c:pt>
                <c:pt idx="1190">
                  <c:v>175.2787706</c:v>
                </c:pt>
                <c:pt idx="1191">
                  <c:v>177.9643087</c:v>
                </c:pt>
                <c:pt idx="1192">
                  <c:v>180.5554018</c:v>
                </c:pt>
                <c:pt idx="1193">
                  <c:v>180.60478929999999</c:v>
                </c:pt>
                <c:pt idx="1194">
                  <c:v>174.09424720000001</c:v>
                </c:pt>
                <c:pt idx="1195">
                  <c:v>175.3121031</c:v>
                </c:pt>
                <c:pt idx="1196">
                  <c:v>169.89506109999999</c:v>
                </c:pt>
                <c:pt idx="1197">
                  <c:v>174.9713715</c:v>
                </c:pt>
                <c:pt idx="1198">
                  <c:v>173.66194089999999</c:v>
                </c:pt>
                <c:pt idx="1199">
                  <c:v>168.1724279</c:v>
                </c:pt>
                <c:pt idx="1200">
                  <c:v>164.3041953</c:v>
                </c:pt>
                <c:pt idx="1201">
                  <c:v>172.69996900000001</c:v>
                </c:pt>
                <c:pt idx="1202">
                  <c:v>164.4322062</c:v>
                </c:pt>
                <c:pt idx="1203">
                  <c:v>178.00431750000001</c:v>
                </c:pt>
                <c:pt idx="1204">
                  <c:v>168.8262852</c:v>
                </c:pt>
                <c:pt idx="1205">
                  <c:v>183.322159</c:v>
                </c:pt>
                <c:pt idx="1206">
                  <c:v>164.05163049999999</c:v>
                </c:pt>
                <c:pt idx="1207">
                  <c:v>188.97907219999999</c:v>
                </c:pt>
                <c:pt idx="1208">
                  <c:v>181.07366339999999</c:v>
                </c:pt>
                <c:pt idx="1209">
                  <c:v>166.0634848</c:v>
                </c:pt>
                <c:pt idx="1210">
                  <c:v>172.88860020000001</c:v>
                </c:pt>
                <c:pt idx="1211">
                  <c:v>164.336208</c:v>
                </c:pt>
                <c:pt idx="1212">
                  <c:v>176.7708586</c:v>
                </c:pt>
                <c:pt idx="1213">
                  <c:v>183.96154720000001</c:v>
                </c:pt>
                <c:pt idx="1214">
                  <c:v>169.49398679999999</c:v>
                </c:pt>
                <c:pt idx="1215">
                  <c:v>174.42507000000001</c:v>
                </c:pt>
                <c:pt idx="1216">
                  <c:v>176.6856932</c:v>
                </c:pt>
                <c:pt idx="1217">
                  <c:v>184.8405621</c:v>
                </c:pt>
                <c:pt idx="1218">
                  <c:v>176.46804499999999</c:v>
                </c:pt>
                <c:pt idx="1219">
                  <c:v>176.32657739999999</c:v>
                </c:pt>
                <c:pt idx="1220">
                  <c:v>167.14739969999999</c:v>
                </c:pt>
                <c:pt idx="1221">
                  <c:v>182.06808340000001</c:v>
                </c:pt>
                <c:pt idx="1222">
                  <c:v>168.5334235</c:v>
                </c:pt>
                <c:pt idx="1223">
                  <c:v>168.8287827</c:v>
                </c:pt>
                <c:pt idx="1224">
                  <c:v>179.0103235</c:v>
                </c:pt>
                <c:pt idx="1225">
                  <c:v>172.98321129999999</c:v>
                </c:pt>
                <c:pt idx="1226">
                  <c:v>167.21240209999999</c:v>
                </c:pt>
                <c:pt idx="1227">
                  <c:v>175.75605809999999</c:v>
                </c:pt>
                <c:pt idx="1228">
                  <c:v>185.11797329999999</c:v>
                </c:pt>
                <c:pt idx="1229">
                  <c:v>172.15670370000001</c:v>
                </c:pt>
                <c:pt idx="1230">
                  <c:v>177.86616430000001</c:v>
                </c:pt>
                <c:pt idx="1231">
                  <c:v>181.23098780000001</c:v>
                </c:pt>
                <c:pt idx="1232">
                  <c:v>181.522884</c:v>
                </c:pt>
                <c:pt idx="1233">
                  <c:v>175.79850830000001</c:v>
                </c:pt>
                <c:pt idx="1234">
                  <c:v>172.80821700000001</c:v>
                </c:pt>
                <c:pt idx="1235">
                  <c:v>182.7974035</c:v>
                </c:pt>
                <c:pt idx="1236">
                  <c:v>181.19806460000001</c:v>
                </c:pt>
                <c:pt idx="1237">
                  <c:v>183.8815816</c:v>
                </c:pt>
                <c:pt idx="1238">
                  <c:v>153.32281140000001</c:v>
                </c:pt>
                <c:pt idx="1239">
                  <c:v>178.97971949999999</c:v>
                </c:pt>
                <c:pt idx="1240">
                  <c:v>182.15273350000001</c:v>
                </c:pt>
                <c:pt idx="1241">
                  <c:v>179.1783082</c:v>
                </c:pt>
                <c:pt idx="1242">
                  <c:v>185.729896</c:v>
                </c:pt>
                <c:pt idx="1243">
                  <c:v>157.642143</c:v>
                </c:pt>
                <c:pt idx="1244">
                  <c:v>175.4646663</c:v>
                </c:pt>
                <c:pt idx="1245">
                  <c:v>181.6372537</c:v>
                </c:pt>
                <c:pt idx="1246">
                  <c:v>179.2850961</c:v>
                </c:pt>
                <c:pt idx="1247">
                  <c:v>165.17882510000001</c:v>
                </c:pt>
                <c:pt idx="1248">
                  <c:v>172.51496940000001</c:v>
                </c:pt>
                <c:pt idx="1249">
                  <c:v>174.9828152</c:v>
                </c:pt>
                <c:pt idx="1250">
                  <c:v>179.59851069999999</c:v>
                </c:pt>
                <c:pt idx="1251">
                  <c:v>164.0263726</c:v>
                </c:pt>
                <c:pt idx="1252">
                  <c:v>180.25360370000001</c:v>
                </c:pt>
                <c:pt idx="1253">
                  <c:v>174.74027219999999</c:v>
                </c:pt>
                <c:pt idx="1254">
                  <c:v>166.149733</c:v>
                </c:pt>
                <c:pt idx="1255">
                  <c:v>165.6245936</c:v>
                </c:pt>
                <c:pt idx="1256">
                  <c:v>177.62908390000001</c:v>
                </c:pt>
                <c:pt idx="1257">
                  <c:v>169.92907779999999</c:v>
                </c:pt>
                <c:pt idx="1258">
                  <c:v>170.82997109999999</c:v>
                </c:pt>
                <c:pt idx="1259">
                  <c:v>174.0054964</c:v>
                </c:pt>
                <c:pt idx="1260">
                  <c:v>172.10369610000001</c:v>
                </c:pt>
                <c:pt idx="1261">
                  <c:v>168.63003789999999</c:v>
                </c:pt>
                <c:pt idx="1262">
                  <c:v>178.3312085</c:v>
                </c:pt>
                <c:pt idx="1263">
                  <c:v>174.5023103</c:v>
                </c:pt>
                <c:pt idx="1264">
                  <c:v>179.76129789999999</c:v>
                </c:pt>
                <c:pt idx="1265">
                  <c:v>190.38586509999999</c:v>
                </c:pt>
                <c:pt idx="1266">
                  <c:v>168.54966809999999</c:v>
                </c:pt>
                <c:pt idx="1267">
                  <c:v>167.83480729999999</c:v>
                </c:pt>
                <c:pt idx="1268">
                  <c:v>169.7706866</c:v>
                </c:pt>
                <c:pt idx="1269">
                  <c:v>183.30102189999999</c:v>
                </c:pt>
                <c:pt idx="1270">
                  <c:v>173.3711442</c:v>
                </c:pt>
                <c:pt idx="1271">
                  <c:v>176.39211549999999</c:v>
                </c:pt>
                <c:pt idx="1272">
                  <c:v>178.9042657</c:v>
                </c:pt>
                <c:pt idx="1273">
                  <c:v>183.8722693</c:v>
                </c:pt>
                <c:pt idx="1274">
                  <c:v>175.8367859</c:v>
                </c:pt>
                <c:pt idx="1275">
                  <c:v>170.44553160000001</c:v>
                </c:pt>
                <c:pt idx="1276">
                  <c:v>178.6737565</c:v>
                </c:pt>
                <c:pt idx="1277">
                  <c:v>183.8586645</c:v>
                </c:pt>
                <c:pt idx="1278">
                  <c:v>179.27983019999999</c:v>
                </c:pt>
                <c:pt idx="1279">
                  <c:v>171.20411949999999</c:v>
                </c:pt>
                <c:pt idx="1280">
                  <c:v>186.53448159999999</c:v>
                </c:pt>
                <c:pt idx="1281">
                  <c:v>170.6929858</c:v>
                </c:pt>
                <c:pt idx="1282">
                  <c:v>188.03586680000001</c:v>
                </c:pt>
                <c:pt idx="1283">
                  <c:v>175.01291689999999</c:v>
                </c:pt>
                <c:pt idx="1284">
                  <c:v>162.24242820000001</c:v>
                </c:pt>
                <c:pt idx="1285">
                  <c:v>172.90757679999999</c:v>
                </c:pt>
                <c:pt idx="1286">
                  <c:v>172.1540072</c:v>
                </c:pt>
                <c:pt idx="1287">
                  <c:v>176.57682790000001</c:v>
                </c:pt>
                <c:pt idx="1288">
                  <c:v>173.73820309999999</c:v>
                </c:pt>
                <c:pt idx="1289">
                  <c:v>174.96463990000001</c:v>
                </c:pt>
                <c:pt idx="1290">
                  <c:v>177.21032790000001</c:v>
                </c:pt>
                <c:pt idx="1291">
                  <c:v>166.9192749</c:v>
                </c:pt>
                <c:pt idx="1292">
                  <c:v>168.21779749999999</c:v>
                </c:pt>
                <c:pt idx="1293">
                  <c:v>159.4435253</c:v>
                </c:pt>
                <c:pt idx="1294">
                  <c:v>170.50838769999999</c:v>
                </c:pt>
                <c:pt idx="1295">
                  <c:v>177.53573159999999</c:v>
                </c:pt>
                <c:pt idx="1296">
                  <c:v>171.9263278</c:v>
                </c:pt>
                <c:pt idx="1297">
                  <c:v>176.79626200000001</c:v>
                </c:pt>
                <c:pt idx="1298">
                  <c:v>177.04373409999999</c:v>
                </c:pt>
                <c:pt idx="1299">
                  <c:v>171.28547829999999</c:v>
                </c:pt>
                <c:pt idx="1300">
                  <c:v>173.0834193</c:v>
                </c:pt>
                <c:pt idx="1301">
                  <c:v>179.0459243</c:v>
                </c:pt>
                <c:pt idx="1302">
                  <c:v>180.29954050000001</c:v>
                </c:pt>
                <c:pt idx="1303">
                  <c:v>180.95701339999999</c:v>
                </c:pt>
                <c:pt idx="1304">
                  <c:v>173.95374029999999</c:v>
                </c:pt>
                <c:pt idx="1305">
                  <c:v>175.98507470000001</c:v>
                </c:pt>
                <c:pt idx="1306">
                  <c:v>164.0866556</c:v>
                </c:pt>
                <c:pt idx="1307">
                  <c:v>174.5009053</c:v>
                </c:pt>
                <c:pt idx="1308">
                  <c:v>173.4633225</c:v>
                </c:pt>
                <c:pt idx="1309">
                  <c:v>166.91256540000001</c:v>
                </c:pt>
                <c:pt idx="1310">
                  <c:v>172.33328259999999</c:v>
                </c:pt>
                <c:pt idx="1311">
                  <c:v>171.21534199999999</c:v>
                </c:pt>
                <c:pt idx="1312">
                  <c:v>167.8878431</c:v>
                </c:pt>
                <c:pt idx="1313">
                  <c:v>171.7350381</c:v>
                </c:pt>
                <c:pt idx="1314">
                  <c:v>168.26509150000001</c:v>
                </c:pt>
                <c:pt idx="1315">
                  <c:v>172.02818339999999</c:v>
                </c:pt>
                <c:pt idx="1316">
                  <c:v>175.3722952</c:v>
                </c:pt>
                <c:pt idx="1317">
                  <c:v>199.2936144</c:v>
                </c:pt>
                <c:pt idx="1318">
                  <c:v>179.36525839999999</c:v>
                </c:pt>
                <c:pt idx="1319">
                  <c:v>178.82726869999999</c:v>
                </c:pt>
                <c:pt idx="1320">
                  <c:v>172.3942888</c:v>
                </c:pt>
                <c:pt idx="1321">
                  <c:v>179.96133710000001</c:v>
                </c:pt>
                <c:pt idx="1322">
                  <c:v>172.47448449999999</c:v>
                </c:pt>
                <c:pt idx="1323">
                  <c:v>189.79931310000001</c:v>
                </c:pt>
                <c:pt idx="1324">
                  <c:v>173.69360030000001</c:v>
                </c:pt>
                <c:pt idx="1325">
                  <c:v>192.4137523</c:v>
                </c:pt>
                <c:pt idx="1326">
                  <c:v>180.40742040000001</c:v>
                </c:pt>
                <c:pt idx="1327">
                  <c:v>179.71172329999999</c:v>
                </c:pt>
                <c:pt idx="1328">
                  <c:v>193.78722769999999</c:v>
                </c:pt>
                <c:pt idx="1329">
                  <c:v>176.78724600000001</c:v>
                </c:pt>
                <c:pt idx="1330">
                  <c:v>176.69940099999999</c:v>
                </c:pt>
                <c:pt idx="1331">
                  <c:v>176.73372889999999</c:v>
                </c:pt>
                <c:pt idx="1332">
                  <c:v>167.20257799999999</c:v>
                </c:pt>
                <c:pt idx="1333">
                  <c:v>172.20238449999999</c:v>
                </c:pt>
                <c:pt idx="1334">
                  <c:v>173.7108762</c:v>
                </c:pt>
                <c:pt idx="1335">
                  <c:v>164.90295459999999</c:v>
                </c:pt>
                <c:pt idx="1336">
                  <c:v>173.84918719999999</c:v>
                </c:pt>
                <c:pt idx="1337">
                  <c:v>184.59194389999999</c:v>
                </c:pt>
                <c:pt idx="1338">
                  <c:v>167.7770677</c:v>
                </c:pt>
                <c:pt idx="1339">
                  <c:v>155.72942800000001</c:v>
                </c:pt>
                <c:pt idx="1340">
                  <c:v>173.41743510000001</c:v>
                </c:pt>
                <c:pt idx="1341">
                  <c:v>191.1685319</c:v>
                </c:pt>
                <c:pt idx="1342">
                  <c:v>168.83442410000001</c:v>
                </c:pt>
                <c:pt idx="1343">
                  <c:v>168.97424699999999</c:v>
                </c:pt>
                <c:pt idx="1344">
                  <c:v>172.0858379</c:v>
                </c:pt>
                <c:pt idx="1345">
                  <c:v>182.3104021</c:v>
                </c:pt>
                <c:pt idx="1346">
                  <c:v>175.25349790000001</c:v>
                </c:pt>
                <c:pt idx="1347">
                  <c:v>173.49707129999999</c:v>
                </c:pt>
                <c:pt idx="1348">
                  <c:v>187.86981320000001</c:v>
                </c:pt>
                <c:pt idx="1349">
                  <c:v>174.6300559</c:v>
                </c:pt>
                <c:pt idx="1350">
                  <c:v>186.87614160000001</c:v>
                </c:pt>
                <c:pt idx="1351">
                  <c:v>169.9991698</c:v>
                </c:pt>
                <c:pt idx="1352">
                  <c:v>176.15354049999999</c:v>
                </c:pt>
                <c:pt idx="1353">
                  <c:v>170.22441520000001</c:v>
                </c:pt>
                <c:pt idx="1354">
                  <c:v>183.0339046</c:v>
                </c:pt>
                <c:pt idx="1355">
                  <c:v>172.40948779999999</c:v>
                </c:pt>
                <c:pt idx="1356">
                  <c:v>162.41592120000001</c:v>
                </c:pt>
                <c:pt idx="1357">
                  <c:v>167.94514119999999</c:v>
                </c:pt>
                <c:pt idx="1358">
                  <c:v>187.4907244</c:v>
                </c:pt>
                <c:pt idx="1359">
                  <c:v>164.47822479999999</c:v>
                </c:pt>
                <c:pt idx="1360">
                  <c:v>170.21738260000001</c:v>
                </c:pt>
                <c:pt idx="1361">
                  <c:v>180.03172810000001</c:v>
                </c:pt>
                <c:pt idx="1362">
                  <c:v>171.2294057</c:v>
                </c:pt>
                <c:pt idx="1363">
                  <c:v>170.0140122</c:v>
                </c:pt>
                <c:pt idx="1364">
                  <c:v>164.2877876</c:v>
                </c:pt>
                <c:pt idx="1365">
                  <c:v>170.99741539999999</c:v>
                </c:pt>
                <c:pt idx="1366">
                  <c:v>173.48459629999999</c:v>
                </c:pt>
                <c:pt idx="1367">
                  <c:v>187.4596823</c:v>
                </c:pt>
                <c:pt idx="1368">
                  <c:v>168.2882716</c:v>
                </c:pt>
                <c:pt idx="1369">
                  <c:v>171.97223220000001</c:v>
                </c:pt>
                <c:pt idx="1370">
                  <c:v>167.26968020000001</c:v>
                </c:pt>
                <c:pt idx="1371">
                  <c:v>182.38955250000001</c:v>
                </c:pt>
                <c:pt idx="1372">
                  <c:v>165.9717363</c:v>
                </c:pt>
                <c:pt idx="1373">
                  <c:v>172.64015620000001</c:v>
                </c:pt>
                <c:pt idx="1374">
                  <c:v>190.8947416</c:v>
                </c:pt>
                <c:pt idx="1375">
                  <c:v>161.05872769999999</c:v>
                </c:pt>
                <c:pt idx="1376">
                  <c:v>165.3592123</c:v>
                </c:pt>
                <c:pt idx="1377">
                  <c:v>172.0264693</c:v>
                </c:pt>
                <c:pt idx="1378">
                  <c:v>183.66901189999999</c:v>
                </c:pt>
                <c:pt idx="1379">
                  <c:v>176.38586810000001</c:v>
                </c:pt>
                <c:pt idx="1380">
                  <c:v>164.78707900000001</c:v>
                </c:pt>
                <c:pt idx="1381">
                  <c:v>170.11688609999999</c:v>
                </c:pt>
                <c:pt idx="1382">
                  <c:v>169.94844689999999</c:v>
                </c:pt>
                <c:pt idx="1383">
                  <c:v>173.04404539999999</c:v>
                </c:pt>
                <c:pt idx="1384">
                  <c:v>178.78532939999999</c:v>
                </c:pt>
                <c:pt idx="1385">
                  <c:v>179.08505550000001</c:v>
                </c:pt>
                <c:pt idx="1386">
                  <c:v>177.21470170000001</c:v>
                </c:pt>
                <c:pt idx="1387">
                  <c:v>173.7559344</c:v>
                </c:pt>
                <c:pt idx="1388">
                  <c:v>170.92680540000001</c:v>
                </c:pt>
                <c:pt idx="1389">
                  <c:v>173.29358980000001</c:v>
                </c:pt>
                <c:pt idx="1390">
                  <c:v>171.53519259999999</c:v>
                </c:pt>
                <c:pt idx="1391">
                  <c:v>188.9924627</c:v>
                </c:pt>
                <c:pt idx="1392">
                  <c:v>175.25605519999999</c:v>
                </c:pt>
                <c:pt idx="1393">
                  <c:v>173.58960690000001</c:v>
                </c:pt>
                <c:pt idx="1394">
                  <c:v>175.26549979999999</c:v>
                </c:pt>
                <c:pt idx="1395">
                  <c:v>164.6778625</c:v>
                </c:pt>
                <c:pt idx="1396">
                  <c:v>185.58076510000001</c:v>
                </c:pt>
                <c:pt idx="1397">
                  <c:v>181.8683091</c:v>
                </c:pt>
                <c:pt idx="1398">
                  <c:v>178.4407219</c:v>
                </c:pt>
                <c:pt idx="1399">
                  <c:v>180.37995660000001</c:v>
                </c:pt>
                <c:pt idx="1400">
                  <c:v>176.19618449999999</c:v>
                </c:pt>
                <c:pt idx="1401">
                  <c:v>162.8792693</c:v>
                </c:pt>
                <c:pt idx="1402">
                  <c:v>179.1578288</c:v>
                </c:pt>
                <c:pt idx="1403">
                  <c:v>161.03361029999999</c:v>
                </c:pt>
                <c:pt idx="1404">
                  <c:v>181.38068000000001</c:v>
                </c:pt>
                <c:pt idx="1405">
                  <c:v>177.48795430000001</c:v>
                </c:pt>
                <c:pt idx="1406">
                  <c:v>169.86342210000001</c:v>
                </c:pt>
                <c:pt idx="1407">
                  <c:v>180.9753456</c:v>
                </c:pt>
                <c:pt idx="1408">
                  <c:v>186.87788860000001</c:v>
                </c:pt>
                <c:pt idx="1409">
                  <c:v>173.14655540000001</c:v>
                </c:pt>
                <c:pt idx="1410">
                  <c:v>186.8807109</c:v>
                </c:pt>
                <c:pt idx="1411">
                  <c:v>177.53432559999999</c:v>
                </c:pt>
                <c:pt idx="1412">
                  <c:v>164.79372190000001</c:v>
                </c:pt>
                <c:pt idx="1413">
                  <c:v>182.9639334</c:v>
                </c:pt>
                <c:pt idx="1414">
                  <c:v>171.21061800000001</c:v>
                </c:pt>
                <c:pt idx="1415">
                  <c:v>171.77861630000001</c:v>
                </c:pt>
                <c:pt idx="1416">
                  <c:v>176.65795600000001</c:v>
                </c:pt>
                <c:pt idx="1417">
                  <c:v>168.4122558</c:v>
                </c:pt>
                <c:pt idx="1418">
                  <c:v>174.4915499</c:v>
                </c:pt>
                <c:pt idx="1419">
                  <c:v>179.20727869999999</c:v>
                </c:pt>
                <c:pt idx="1420">
                  <c:v>168.50385399999999</c:v>
                </c:pt>
                <c:pt idx="1421">
                  <c:v>173.6548884</c:v>
                </c:pt>
                <c:pt idx="1422">
                  <c:v>183.8196313</c:v>
                </c:pt>
                <c:pt idx="1423">
                  <c:v>170.6680652</c:v>
                </c:pt>
                <c:pt idx="1424">
                  <c:v>171.5304089</c:v>
                </c:pt>
                <c:pt idx="1425">
                  <c:v>174.29132269999999</c:v>
                </c:pt>
                <c:pt idx="1426">
                  <c:v>174.13719499999999</c:v>
                </c:pt>
                <c:pt idx="1427">
                  <c:v>178.5624546</c:v>
                </c:pt>
                <c:pt idx="1428">
                  <c:v>175.0183218</c:v>
                </c:pt>
                <c:pt idx="1429">
                  <c:v>176.23032409999999</c:v>
                </c:pt>
                <c:pt idx="1430">
                  <c:v>184.43277130000001</c:v>
                </c:pt>
                <c:pt idx="1431">
                  <c:v>171.61729389999999</c:v>
                </c:pt>
                <c:pt idx="1432">
                  <c:v>175.86045870000001</c:v>
                </c:pt>
                <c:pt idx="1433">
                  <c:v>177.9577242</c:v>
                </c:pt>
                <c:pt idx="1434">
                  <c:v>176.03464310000001</c:v>
                </c:pt>
                <c:pt idx="1435">
                  <c:v>189.7052152</c:v>
                </c:pt>
                <c:pt idx="1436">
                  <c:v>171.58766309999999</c:v>
                </c:pt>
                <c:pt idx="1437">
                  <c:v>170.3015126</c:v>
                </c:pt>
                <c:pt idx="1438">
                  <c:v>184.7652113</c:v>
                </c:pt>
                <c:pt idx="1439">
                  <c:v>173.62466000000001</c:v>
                </c:pt>
                <c:pt idx="1440">
                  <c:v>170.41423140000001</c:v>
                </c:pt>
                <c:pt idx="1441">
                  <c:v>188.49140850000001</c:v>
                </c:pt>
                <c:pt idx="1442">
                  <c:v>154.48348720000001</c:v>
                </c:pt>
                <c:pt idx="1443">
                  <c:v>176.87028319999999</c:v>
                </c:pt>
                <c:pt idx="1444">
                  <c:v>172.03575219999999</c:v>
                </c:pt>
                <c:pt idx="1445">
                  <c:v>177.2668271</c:v>
                </c:pt>
                <c:pt idx="1446">
                  <c:v>177.7744806</c:v>
                </c:pt>
                <c:pt idx="1447">
                  <c:v>163.6709334</c:v>
                </c:pt>
                <c:pt idx="1448">
                  <c:v>164.60099719999999</c:v>
                </c:pt>
                <c:pt idx="1449">
                  <c:v>176.68119909999999</c:v>
                </c:pt>
                <c:pt idx="1450">
                  <c:v>172.72661529999999</c:v>
                </c:pt>
                <c:pt idx="1451">
                  <c:v>179.04808610000001</c:v>
                </c:pt>
                <c:pt idx="1452">
                  <c:v>188.09676920000001</c:v>
                </c:pt>
                <c:pt idx="1453">
                  <c:v>182.40749729999999</c:v>
                </c:pt>
                <c:pt idx="1454">
                  <c:v>170.8699029</c:v>
                </c:pt>
                <c:pt idx="1455">
                  <c:v>171.68341240000001</c:v>
                </c:pt>
                <c:pt idx="1456">
                  <c:v>158.22852510000001</c:v>
                </c:pt>
                <c:pt idx="1457">
                  <c:v>182.76536419999999</c:v>
                </c:pt>
                <c:pt idx="1458">
                  <c:v>173.77364399999999</c:v>
                </c:pt>
                <c:pt idx="1459">
                  <c:v>176.69762650000001</c:v>
                </c:pt>
                <c:pt idx="1460">
                  <c:v>180.56621770000001</c:v>
                </c:pt>
                <c:pt idx="1461">
                  <c:v>183.2072172</c:v>
                </c:pt>
                <c:pt idx="1462">
                  <c:v>184.25496949999999</c:v>
                </c:pt>
                <c:pt idx="1463">
                  <c:v>164.41322339999999</c:v>
                </c:pt>
                <c:pt idx="1464">
                  <c:v>180.23710299999999</c:v>
                </c:pt>
                <c:pt idx="1465">
                  <c:v>179.65943350000001</c:v>
                </c:pt>
                <c:pt idx="1466">
                  <c:v>168.532915</c:v>
                </c:pt>
                <c:pt idx="1467">
                  <c:v>179.5230755</c:v>
                </c:pt>
                <c:pt idx="1468">
                  <c:v>169.81139239999999</c:v>
                </c:pt>
                <c:pt idx="1469">
                  <c:v>178.23842780000001</c:v>
                </c:pt>
                <c:pt idx="1470">
                  <c:v>181.9021018</c:v>
                </c:pt>
                <c:pt idx="1471">
                  <c:v>178.4167526</c:v>
                </c:pt>
                <c:pt idx="1472">
                  <c:v>172.32924689999999</c:v>
                </c:pt>
                <c:pt idx="1473">
                  <c:v>183.1048165</c:v>
                </c:pt>
                <c:pt idx="1474">
                  <c:v>174.972714</c:v>
                </c:pt>
                <c:pt idx="1475">
                  <c:v>177.12802310000001</c:v>
                </c:pt>
                <c:pt idx="1476">
                  <c:v>176.0990802</c:v>
                </c:pt>
                <c:pt idx="1477">
                  <c:v>174.14490839999999</c:v>
                </c:pt>
                <c:pt idx="1478">
                  <c:v>174.3222232</c:v>
                </c:pt>
                <c:pt idx="1479">
                  <c:v>188.19646739999999</c:v>
                </c:pt>
                <c:pt idx="1480">
                  <c:v>183.8418346</c:v>
                </c:pt>
                <c:pt idx="1481">
                  <c:v>173.77473900000001</c:v>
                </c:pt>
                <c:pt idx="1482">
                  <c:v>174.27174170000001</c:v>
                </c:pt>
                <c:pt idx="1483">
                  <c:v>165.24373489999999</c:v>
                </c:pt>
                <c:pt idx="1484">
                  <c:v>191.9539944</c:v>
                </c:pt>
                <c:pt idx="1485">
                  <c:v>178.66597859999999</c:v>
                </c:pt>
                <c:pt idx="1486">
                  <c:v>186.4982545</c:v>
                </c:pt>
                <c:pt idx="1487">
                  <c:v>186.12978989999999</c:v>
                </c:pt>
                <c:pt idx="1488">
                  <c:v>165.993798</c:v>
                </c:pt>
                <c:pt idx="1489">
                  <c:v>189.70337169999999</c:v>
                </c:pt>
                <c:pt idx="1490">
                  <c:v>175.14641140000001</c:v>
                </c:pt>
                <c:pt idx="1491">
                  <c:v>177.10622369999999</c:v>
                </c:pt>
                <c:pt idx="1492">
                  <c:v>170.02411129999999</c:v>
                </c:pt>
                <c:pt idx="1493">
                  <c:v>187.94809040000001</c:v>
                </c:pt>
                <c:pt idx="1494">
                  <c:v>179.15687260000001</c:v>
                </c:pt>
                <c:pt idx="1495">
                  <c:v>184.8398712</c:v>
                </c:pt>
                <c:pt idx="1496">
                  <c:v>176.8682307</c:v>
                </c:pt>
                <c:pt idx="1497">
                  <c:v>177.16508239999999</c:v>
                </c:pt>
                <c:pt idx="1498">
                  <c:v>169.3192019</c:v>
                </c:pt>
                <c:pt idx="1499">
                  <c:v>174.94357650000001</c:v>
                </c:pt>
                <c:pt idx="1500">
                  <c:v>172.47059400000001</c:v>
                </c:pt>
                <c:pt idx="1501">
                  <c:v>182.80513619999999</c:v>
                </c:pt>
                <c:pt idx="1502">
                  <c:v>191.68108129999999</c:v>
                </c:pt>
                <c:pt idx="1503">
                  <c:v>161.7083063</c:v>
                </c:pt>
                <c:pt idx="1504">
                  <c:v>175.5262007</c:v>
                </c:pt>
                <c:pt idx="1505">
                  <c:v>180.47405760000001</c:v>
                </c:pt>
                <c:pt idx="1506">
                  <c:v>192.27449039999999</c:v>
                </c:pt>
                <c:pt idx="1507">
                  <c:v>180.69760299999999</c:v>
                </c:pt>
                <c:pt idx="1508">
                  <c:v>177.60393780000001</c:v>
                </c:pt>
                <c:pt idx="1509">
                  <c:v>172.1627283</c:v>
                </c:pt>
                <c:pt idx="1510">
                  <c:v>172.6843768</c:v>
                </c:pt>
                <c:pt idx="1511">
                  <c:v>179.73485120000001</c:v>
                </c:pt>
                <c:pt idx="1512">
                  <c:v>166.71543310000001</c:v>
                </c:pt>
                <c:pt idx="1513">
                  <c:v>187.58830320000001</c:v>
                </c:pt>
                <c:pt idx="1514">
                  <c:v>182.35173599999999</c:v>
                </c:pt>
                <c:pt idx="1515">
                  <c:v>157.90918189999999</c:v>
                </c:pt>
                <c:pt idx="1516">
                  <c:v>164.61025989999999</c:v>
                </c:pt>
                <c:pt idx="1517">
                  <c:v>159.4053687</c:v>
                </c:pt>
                <c:pt idx="1518">
                  <c:v>175.26380589999999</c:v>
                </c:pt>
                <c:pt idx="1519">
                  <c:v>177.08649700000001</c:v>
                </c:pt>
                <c:pt idx="1520">
                  <c:v>171.60062339999999</c:v>
                </c:pt>
                <c:pt idx="1521">
                  <c:v>186.12658640000001</c:v>
                </c:pt>
                <c:pt idx="1522">
                  <c:v>177.22280259999999</c:v>
                </c:pt>
                <c:pt idx="1523">
                  <c:v>180.0508068</c:v>
                </c:pt>
                <c:pt idx="1524">
                  <c:v>171.50363759999999</c:v>
                </c:pt>
                <c:pt idx="1525">
                  <c:v>180.47245720000001</c:v>
                </c:pt>
                <c:pt idx="1526">
                  <c:v>178.76148900000001</c:v>
                </c:pt>
                <c:pt idx="1527">
                  <c:v>179.8285118</c:v>
                </c:pt>
                <c:pt idx="1528">
                  <c:v>176.39591290000001</c:v>
                </c:pt>
                <c:pt idx="1529">
                  <c:v>165.33027999999999</c:v>
                </c:pt>
                <c:pt idx="1530">
                  <c:v>184.4507576</c:v>
                </c:pt>
                <c:pt idx="1531">
                  <c:v>175.18044620000001</c:v>
                </c:pt>
                <c:pt idx="1532">
                  <c:v>169.01360500000001</c:v>
                </c:pt>
                <c:pt idx="1533">
                  <c:v>192.58036229999999</c:v>
                </c:pt>
                <c:pt idx="1534">
                  <c:v>183.58997239999999</c:v>
                </c:pt>
                <c:pt idx="1535">
                  <c:v>169.80944109999999</c:v>
                </c:pt>
                <c:pt idx="1536">
                  <c:v>161.6662858</c:v>
                </c:pt>
                <c:pt idx="1537">
                  <c:v>173.6851394</c:v>
                </c:pt>
                <c:pt idx="1538">
                  <c:v>176.8676658</c:v>
                </c:pt>
                <c:pt idx="1539">
                  <c:v>184.66969520000001</c:v>
                </c:pt>
                <c:pt idx="1540">
                  <c:v>187.29433779999999</c:v>
                </c:pt>
                <c:pt idx="1541">
                  <c:v>167.47345440000001</c:v>
                </c:pt>
                <c:pt idx="1542">
                  <c:v>169.2344856</c:v>
                </c:pt>
                <c:pt idx="1543">
                  <c:v>173.91335319999999</c:v>
                </c:pt>
                <c:pt idx="1544">
                  <c:v>186.5863277</c:v>
                </c:pt>
                <c:pt idx="1545">
                  <c:v>160.48644849999999</c:v>
                </c:pt>
                <c:pt idx="1546">
                  <c:v>172.56906900000001</c:v>
                </c:pt>
                <c:pt idx="1547">
                  <c:v>189.76241569999999</c:v>
                </c:pt>
                <c:pt idx="1548">
                  <c:v>164.1814703</c:v>
                </c:pt>
                <c:pt idx="1549">
                  <c:v>180.84372310000001</c:v>
                </c:pt>
                <c:pt idx="1550">
                  <c:v>171.18589040000001</c:v>
                </c:pt>
                <c:pt idx="1551">
                  <c:v>171.11358609999999</c:v>
                </c:pt>
                <c:pt idx="1552">
                  <c:v>179.9263827</c:v>
                </c:pt>
                <c:pt idx="1553">
                  <c:v>174.0306377</c:v>
                </c:pt>
                <c:pt idx="1554">
                  <c:v>180.6982616</c:v>
                </c:pt>
                <c:pt idx="1555">
                  <c:v>170.68332380000001</c:v>
                </c:pt>
                <c:pt idx="1556">
                  <c:v>179.6205459</c:v>
                </c:pt>
                <c:pt idx="1557">
                  <c:v>175.72946680000001</c:v>
                </c:pt>
                <c:pt idx="1558">
                  <c:v>186.5533155</c:v>
                </c:pt>
                <c:pt idx="1559">
                  <c:v>181.99078940000001</c:v>
                </c:pt>
                <c:pt idx="1560">
                  <c:v>177.66026450000001</c:v>
                </c:pt>
                <c:pt idx="1561">
                  <c:v>189.7319985</c:v>
                </c:pt>
                <c:pt idx="1562">
                  <c:v>172.3838696</c:v>
                </c:pt>
                <c:pt idx="1563">
                  <c:v>182.0948071</c:v>
                </c:pt>
                <c:pt idx="1564">
                  <c:v>183.3902539</c:v>
                </c:pt>
                <c:pt idx="1565">
                  <c:v>172.97113909999999</c:v>
                </c:pt>
                <c:pt idx="1566">
                  <c:v>169.10021230000001</c:v>
                </c:pt>
                <c:pt idx="1567">
                  <c:v>178.2845537</c:v>
                </c:pt>
                <c:pt idx="1568">
                  <c:v>194.1997083</c:v>
                </c:pt>
                <c:pt idx="1569">
                  <c:v>167.99991069999999</c:v>
                </c:pt>
                <c:pt idx="1570">
                  <c:v>167.44884239999999</c:v>
                </c:pt>
                <c:pt idx="1571">
                  <c:v>182.49403430000001</c:v>
                </c:pt>
                <c:pt idx="1572">
                  <c:v>175.5588497</c:v>
                </c:pt>
                <c:pt idx="1573">
                  <c:v>186.3304291</c:v>
                </c:pt>
                <c:pt idx="1574">
                  <c:v>175.39367569999999</c:v>
                </c:pt>
                <c:pt idx="1575">
                  <c:v>182.53924689999999</c:v>
                </c:pt>
                <c:pt idx="1576">
                  <c:v>182.51801810000001</c:v>
                </c:pt>
                <c:pt idx="1577">
                  <c:v>154.4291695</c:v>
                </c:pt>
                <c:pt idx="1578">
                  <c:v>175.37142119999999</c:v>
                </c:pt>
                <c:pt idx="1579">
                  <c:v>173.50457080000001</c:v>
                </c:pt>
                <c:pt idx="1580">
                  <c:v>180.3215458</c:v>
                </c:pt>
                <c:pt idx="1581">
                  <c:v>182.7337186</c:v>
                </c:pt>
                <c:pt idx="1582">
                  <c:v>177.65154699999999</c:v>
                </c:pt>
                <c:pt idx="1583">
                  <c:v>182.6567823</c:v>
                </c:pt>
                <c:pt idx="1584">
                  <c:v>180.3600362</c:v>
                </c:pt>
                <c:pt idx="1585">
                  <c:v>183.59609800000001</c:v>
                </c:pt>
                <c:pt idx="1586">
                  <c:v>168.34139160000001</c:v>
                </c:pt>
                <c:pt idx="1587">
                  <c:v>173.35104509999999</c:v>
                </c:pt>
                <c:pt idx="1588">
                  <c:v>183.81343000000001</c:v>
                </c:pt>
                <c:pt idx="1589">
                  <c:v>171.43876090000001</c:v>
                </c:pt>
                <c:pt idx="1590">
                  <c:v>179.7105818</c:v>
                </c:pt>
                <c:pt idx="1591">
                  <c:v>182.03813489999999</c:v>
                </c:pt>
                <c:pt idx="1592">
                  <c:v>181.66832930000001</c:v>
                </c:pt>
                <c:pt idx="1593">
                  <c:v>167.84309579999999</c:v>
                </c:pt>
                <c:pt idx="1594">
                  <c:v>179.0043699</c:v>
                </c:pt>
                <c:pt idx="1595">
                  <c:v>180.2141207</c:v>
                </c:pt>
                <c:pt idx="1596">
                  <c:v>169.23622599999999</c:v>
                </c:pt>
                <c:pt idx="1597">
                  <c:v>165.77209529999999</c:v>
                </c:pt>
                <c:pt idx="1598">
                  <c:v>177.10202659999999</c:v>
                </c:pt>
                <c:pt idx="1599">
                  <c:v>182.50845409999999</c:v>
                </c:pt>
                <c:pt idx="1600">
                  <c:v>170.1010972</c:v>
                </c:pt>
                <c:pt idx="1601">
                  <c:v>175.84614980000001</c:v>
                </c:pt>
                <c:pt idx="1602">
                  <c:v>165.74432400000001</c:v>
                </c:pt>
                <c:pt idx="1603">
                  <c:v>184.6459567</c:v>
                </c:pt>
                <c:pt idx="1604">
                  <c:v>184.94732250000001</c:v>
                </c:pt>
                <c:pt idx="1605">
                  <c:v>169.1068898</c:v>
                </c:pt>
                <c:pt idx="1606">
                  <c:v>158.97090800000001</c:v>
                </c:pt>
                <c:pt idx="1607">
                  <c:v>172.13026289999999</c:v>
                </c:pt>
                <c:pt idx="1608">
                  <c:v>173.9460771</c:v>
                </c:pt>
                <c:pt idx="1609">
                  <c:v>172.0291642</c:v>
                </c:pt>
                <c:pt idx="1610">
                  <c:v>194.60856670000001</c:v>
                </c:pt>
                <c:pt idx="1611">
                  <c:v>186.8812513</c:v>
                </c:pt>
                <c:pt idx="1612">
                  <c:v>171.83314429999999</c:v>
                </c:pt>
                <c:pt idx="1613">
                  <c:v>177.17727880000001</c:v>
                </c:pt>
                <c:pt idx="1614">
                  <c:v>166.90492370000001</c:v>
                </c:pt>
                <c:pt idx="1615">
                  <c:v>174.67301209999999</c:v>
                </c:pt>
                <c:pt idx="1616">
                  <c:v>179.5751947</c:v>
                </c:pt>
                <c:pt idx="1617">
                  <c:v>175.7884923</c:v>
                </c:pt>
                <c:pt idx="1618">
                  <c:v>189.5699213</c:v>
                </c:pt>
                <c:pt idx="1619">
                  <c:v>178.70072680000001</c:v>
                </c:pt>
                <c:pt idx="1620">
                  <c:v>173.01380599999999</c:v>
                </c:pt>
                <c:pt idx="1621">
                  <c:v>180.58412730000001</c:v>
                </c:pt>
                <c:pt idx="1622">
                  <c:v>177.7571691</c:v>
                </c:pt>
                <c:pt idx="1623">
                  <c:v>165.78976890000001</c:v>
                </c:pt>
                <c:pt idx="1624">
                  <c:v>171.90741310000001</c:v>
                </c:pt>
                <c:pt idx="1625">
                  <c:v>188.13127610000001</c:v>
                </c:pt>
                <c:pt idx="1626">
                  <c:v>174.6478414</c:v>
                </c:pt>
                <c:pt idx="1627">
                  <c:v>175.90103199999999</c:v>
                </c:pt>
                <c:pt idx="1628">
                  <c:v>174.7670737</c:v>
                </c:pt>
                <c:pt idx="1629">
                  <c:v>172.07355190000001</c:v>
                </c:pt>
                <c:pt idx="1630">
                  <c:v>181.53732360000001</c:v>
                </c:pt>
                <c:pt idx="1631">
                  <c:v>179.4642857</c:v>
                </c:pt>
                <c:pt idx="1632">
                  <c:v>173.65720880000001</c:v>
                </c:pt>
                <c:pt idx="1633">
                  <c:v>181.53318619999999</c:v>
                </c:pt>
                <c:pt idx="1634">
                  <c:v>176.22021459999999</c:v>
                </c:pt>
                <c:pt idx="1635">
                  <c:v>189.12458430000001</c:v>
                </c:pt>
                <c:pt idx="1636">
                  <c:v>183.5875326</c:v>
                </c:pt>
                <c:pt idx="1637">
                  <c:v>185.60841859999999</c:v>
                </c:pt>
                <c:pt idx="1638">
                  <c:v>172.99740510000001</c:v>
                </c:pt>
                <c:pt idx="1639">
                  <c:v>171.2670224</c:v>
                </c:pt>
                <c:pt idx="1640">
                  <c:v>179.886436</c:v>
                </c:pt>
                <c:pt idx="1641">
                  <c:v>170.79137499999999</c:v>
                </c:pt>
                <c:pt idx="1642">
                  <c:v>180.9080137</c:v>
                </c:pt>
                <c:pt idx="1643">
                  <c:v>167.1219668</c:v>
                </c:pt>
                <c:pt idx="1644">
                  <c:v>163.88295260000001</c:v>
                </c:pt>
                <c:pt idx="1645">
                  <c:v>171.39165940000001</c:v>
                </c:pt>
                <c:pt idx="1646">
                  <c:v>181.24583530000001</c:v>
                </c:pt>
                <c:pt idx="1647">
                  <c:v>173.16781839999999</c:v>
                </c:pt>
                <c:pt idx="1648">
                  <c:v>171.38167100000001</c:v>
                </c:pt>
                <c:pt idx="1649">
                  <c:v>166.7685783</c:v>
                </c:pt>
                <c:pt idx="1650">
                  <c:v>171.95890940000001</c:v>
                </c:pt>
                <c:pt idx="1651">
                  <c:v>158.01042469999999</c:v>
                </c:pt>
                <c:pt idx="1652">
                  <c:v>171.31050450000001</c:v>
                </c:pt>
                <c:pt idx="1653">
                  <c:v>176.73088920000001</c:v>
                </c:pt>
                <c:pt idx="1654">
                  <c:v>177.61265270000001</c:v>
                </c:pt>
                <c:pt idx="1655">
                  <c:v>174.90714700000001</c:v>
                </c:pt>
                <c:pt idx="1656">
                  <c:v>180.19648900000001</c:v>
                </c:pt>
                <c:pt idx="1657">
                  <c:v>181.79979729999999</c:v>
                </c:pt>
                <c:pt idx="1658">
                  <c:v>168.91736320000001</c:v>
                </c:pt>
                <c:pt idx="1659">
                  <c:v>175.28834800000001</c:v>
                </c:pt>
                <c:pt idx="1660">
                  <c:v>172.8939771</c:v>
                </c:pt>
                <c:pt idx="1661">
                  <c:v>178.86668850000001</c:v>
                </c:pt>
                <c:pt idx="1662">
                  <c:v>180.9034437</c:v>
                </c:pt>
                <c:pt idx="1663">
                  <c:v>178.2716805</c:v>
                </c:pt>
                <c:pt idx="1664">
                  <c:v>168.8632576</c:v>
                </c:pt>
                <c:pt idx="1665">
                  <c:v>178.7885698</c:v>
                </c:pt>
                <c:pt idx="1666">
                  <c:v>174.86962689999999</c:v>
                </c:pt>
                <c:pt idx="1667">
                  <c:v>176.69922070000001</c:v>
                </c:pt>
                <c:pt idx="1668">
                  <c:v>175.80323989999999</c:v>
                </c:pt>
                <c:pt idx="1669">
                  <c:v>182.0632128</c:v>
                </c:pt>
                <c:pt idx="1670">
                  <c:v>174.00984990000001</c:v>
                </c:pt>
                <c:pt idx="1671">
                  <c:v>177.9507007</c:v>
                </c:pt>
                <c:pt idx="1672">
                  <c:v>180.09551089999999</c:v>
                </c:pt>
                <c:pt idx="1673">
                  <c:v>170.47047649999999</c:v>
                </c:pt>
                <c:pt idx="1674">
                  <c:v>171.77635040000001</c:v>
                </c:pt>
                <c:pt idx="1675">
                  <c:v>180.30802980000001</c:v>
                </c:pt>
                <c:pt idx="1676">
                  <c:v>169.8714301</c:v>
                </c:pt>
                <c:pt idx="1677">
                  <c:v>173.93273959999999</c:v>
                </c:pt>
                <c:pt idx="1678">
                  <c:v>168.31832349999999</c:v>
                </c:pt>
                <c:pt idx="1679">
                  <c:v>167.0659905</c:v>
                </c:pt>
                <c:pt idx="1680">
                  <c:v>163.7318186</c:v>
                </c:pt>
                <c:pt idx="1681">
                  <c:v>167.2716054</c:v>
                </c:pt>
                <c:pt idx="1682">
                  <c:v>177.55300130000001</c:v>
                </c:pt>
                <c:pt idx="1683">
                  <c:v>175.6013773</c:v>
                </c:pt>
                <c:pt idx="1684">
                  <c:v>179.0233245</c:v>
                </c:pt>
                <c:pt idx="1685">
                  <c:v>186.70869440000001</c:v>
                </c:pt>
                <c:pt idx="1686">
                  <c:v>183.6795295</c:v>
                </c:pt>
                <c:pt idx="1687">
                  <c:v>187.32182760000001</c:v>
                </c:pt>
                <c:pt idx="1688">
                  <c:v>186.7946082</c:v>
                </c:pt>
                <c:pt idx="1689">
                  <c:v>160.2599874</c:v>
                </c:pt>
                <c:pt idx="1690">
                  <c:v>183.5584005</c:v>
                </c:pt>
                <c:pt idx="1691">
                  <c:v>180.64248240000001</c:v>
                </c:pt>
                <c:pt idx="1692">
                  <c:v>182.89450189999999</c:v>
                </c:pt>
                <c:pt idx="1693">
                  <c:v>169.42683829999999</c:v>
                </c:pt>
                <c:pt idx="1694">
                  <c:v>161.47138509999999</c:v>
                </c:pt>
                <c:pt idx="1695">
                  <c:v>179.57295070000001</c:v>
                </c:pt>
                <c:pt idx="1696">
                  <c:v>192.23433209999999</c:v>
                </c:pt>
                <c:pt idx="1697">
                  <c:v>173.1318522</c:v>
                </c:pt>
                <c:pt idx="1698">
                  <c:v>178.3721401</c:v>
                </c:pt>
                <c:pt idx="1699">
                  <c:v>181.77575139999999</c:v>
                </c:pt>
                <c:pt idx="1700">
                  <c:v>182.01045540000001</c:v>
                </c:pt>
                <c:pt idx="1701">
                  <c:v>189.66290430000001</c:v>
                </c:pt>
                <c:pt idx="1702">
                  <c:v>169.684765</c:v>
                </c:pt>
                <c:pt idx="1703">
                  <c:v>172.7824057</c:v>
                </c:pt>
                <c:pt idx="1704">
                  <c:v>173.26138700000001</c:v>
                </c:pt>
                <c:pt idx="1705">
                  <c:v>183.0313621</c:v>
                </c:pt>
                <c:pt idx="1706">
                  <c:v>169.4306503</c:v>
                </c:pt>
                <c:pt idx="1707">
                  <c:v>165.35307449999999</c:v>
                </c:pt>
                <c:pt idx="1708">
                  <c:v>173.29814110000001</c:v>
                </c:pt>
                <c:pt idx="1709">
                  <c:v>178.50507769999999</c:v>
                </c:pt>
                <c:pt idx="1710">
                  <c:v>175.24220489999999</c:v>
                </c:pt>
                <c:pt idx="1711">
                  <c:v>184.95679630000001</c:v>
                </c:pt>
                <c:pt idx="1712">
                  <c:v>179.02755239999999</c:v>
                </c:pt>
                <c:pt idx="1713">
                  <c:v>175.9334546</c:v>
                </c:pt>
                <c:pt idx="1714">
                  <c:v>167.93987770000001</c:v>
                </c:pt>
                <c:pt idx="1715">
                  <c:v>154.8554771</c:v>
                </c:pt>
                <c:pt idx="1716">
                  <c:v>167.85058739999999</c:v>
                </c:pt>
                <c:pt idx="1717">
                  <c:v>176.11927679999999</c:v>
                </c:pt>
                <c:pt idx="1718">
                  <c:v>179.82271689999999</c:v>
                </c:pt>
                <c:pt idx="1719">
                  <c:v>164.6974817</c:v>
                </c:pt>
                <c:pt idx="1720">
                  <c:v>169.963831</c:v>
                </c:pt>
                <c:pt idx="1721">
                  <c:v>180.8393307</c:v>
                </c:pt>
                <c:pt idx="1722">
                  <c:v>171.8574745</c:v>
                </c:pt>
                <c:pt idx="1723">
                  <c:v>173.9801789</c:v>
                </c:pt>
                <c:pt idx="1724">
                  <c:v>170.53607239999999</c:v>
                </c:pt>
                <c:pt idx="1725">
                  <c:v>172.7991777</c:v>
                </c:pt>
                <c:pt idx="1726">
                  <c:v>180.41776709999999</c:v>
                </c:pt>
                <c:pt idx="1727">
                  <c:v>166.68729920000001</c:v>
                </c:pt>
                <c:pt idx="1728">
                  <c:v>174.4447486</c:v>
                </c:pt>
                <c:pt idx="1729">
                  <c:v>183.55108269999999</c:v>
                </c:pt>
                <c:pt idx="1730">
                  <c:v>177.31047899999999</c:v>
                </c:pt>
                <c:pt idx="1731">
                  <c:v>168.65124610000001</c:v>
                </c:pt>
                <c:pt idx="1732">
                  <c:v>171.6790273</c:v>
                </c:pt>
                <c:pt idx="1733">
                  <c:v>180.566303</c:v>
                </c:pt>
                <c:pt idx="1734">
                  <c:v>167.18274299999999</c:v>
                </c:pt>
                <c:pt idx="1735">
                  <c:v>174.14456949999999</c:v>
                </c:pt>
                <c:pt idx="1736">
                  <c:v>177.08535019999999</c:v>
                </c:pt>
                <c:pt idx="1737">
                  <c:v>183.02022579999999</c:v>
                </c:pt>
                <c:pt idx="1738">
                  <c:v>171.83742609999999</c:v>
                </c:pt>
                <c:pt idx="1739">
                  <c:v>177.1977115</c:v>
                </c:pt>
                <c:pt idx="1740">
                  <c:v>169.96749170000001</c:v>
                </c:pt>
                <c:pt idx="1741">
                  <c:v>182.1024567</c:v>
                </c:pt>
                <c:pt idx="1742">
                  <c:v>175.3465253</c:v>
                </c:pt>
                <c:pt idx="1743">
                  <c:v>174.3450153</c:v>
                </c:pt>
                <c:pt idx="1744">
                  <c:v>173.2566692</c:v>
                </c:pt>
                <c:pt idx="1745">
                  <c:v>171.33893040000001</c:v>
                </c:pt>
                <c:pt idx="1746">
                  <c:v>173.13715120000001</c:v>
                </c:pt>
                <c:pt idx="1747">
                  <c:v>180.2049634</c:v>
                </c:pt>
                <c:pt idx="1748">
                  <c:v>179.5430685</c:v>
                </c:pt>
                <c:pt idx="1749">
                  <c:v>180.25766709999999</c:v>
                </c:pt>
                <c:pt idx="1750">
                  <c:v>189.49585680000001</c:v>
                </c:pt>
                <c:pt idx="1751">
                  <c:v>164.96930660000001</c:v>
                </c:pt>
                <c:pt idx="1752">
                  <c:v>171.1773081</c:v>
                </c:pt>
                <c:pt idx="1753">
                  <c:v>179.51327409999999</c:v>
                </c:pt>
                <c:pt idx="1754">
                  <c:v>182.1270864</c:v>
                </c:pt>
                <c:pt idx="1755">
                  <c:v>179.52264769999999</c:v>
                </c:pt>
                <c:pt idx="1756">
                  <c:v>179.00314119999999</c:v>
                </c:pt>
                <c:pt idx="1757">
                  <c:v>173.79590970000001</c:v>
                </c:pt>
                <c:pt idx="1758">
                  <c:v>178.86194159999999</c:v>
                </c:pt>
                <c:pt idx="1759">
                  <c:v>182.0579726</c:v>
                </c:pt>
                <c:pt idx="1760">
                  <c:v>172.4772309</c:v>
                </c:pt>
                <c:pt idx="1761">
                  <c:v>160.03569759999999</c:v>
                </c:pt>
                <c:pt idx="1762">
                  <c:v>169.67382610000001</c:v>
                </c:pt>
                <c:pt idx="1763">
                  <c:v>167.68468279999999</c:v>
                </c:pt>
                <c:pt idx="1764">
                  <c:v>164.87100710000001</c:v>
                </c:pt>
                <c:pt idx="1765">
                  <c:v>173.99828299999999</c:v>
                </c:pt>
                <c:pt idx="1766">
                  <c:v>177.86277480000001</c:v>
                </c:pt>
                <c:pt idx="1767">
                  <c:v>163.9543889</c:v>
                </c:pt>
                <c:pt idx="1768">
                  <c:v>184.0522809</c:v>
                </c:pt>
                <c:pt idx="1769">
                  <c:v>177.70833669999999</c:v>
                </c:pt>
                <c:pt idx="1770">
                  <c:v>176.07137130000001</c:v>
                </c:pt>
                <c:pt idx="1771">
                  <c:v>176.71607990000001</c:v>
                </c:pt>
                <c:pt idx="1772">
                  <c:v>176.97289459999999</c:v>
                </c:pt>
                <c:pt idx="1773">
                  <c:v>175.8422166</c:v>
                </c:pt>
                <c:pt idx="1774">
                  <c:v>163.69890470000001</c:v>
                </c:pt>
                <c:pt idx="1775">
                  <c:v>171.3260717</c:v>
                </c:pt>
                <c:pt idx="1776">
                  <c:v>186.6769472</c:v>
                </c:pt>
                <c:pt idx="1777">
                  <c:v>180.2601511</c:v>
                </c:pt>
                <c:pt idx="1778">
                  <c:v>189.72662769999999</c:v>
                </c:pt>
                <c:pt idx="1779">
                  <c:v>173.1977655</c:v>
                </c:pt>
                <c:pt idx="1780">
                  <c:v>177.4342967</c:v>
                </c:pt>
                <c:pt idx="1781">
                  <c:v>170.68167800000001</c:v>
                </c:pt>
                <c:pt idx="1782">
                  <c:v>172.31815270000001</c:v>
                </c:pt>
                <c:pt idx="1783">
                  <c:v>180.02754719999999</c:v>
                </c:pt>
                <c:pt idx="1784">
                  <c:v>180.9575036</c:v>
                </c:pt>
                <c:pt idx="1785">
                  <c:v>189.13598590000001</c:v>
                </c:pt>
                <c:pt idx="1786">
                  <c:v>176.66530169999999</c:v>
                </c:pt>
                <c:pt idx="1787">
                  <c:v>179.34184479999999</c:v>
                </c:pt>
                <c:pt idx="1788">
                  <c:v>172.58189970000001</c:v>
                </c:pt>
                <c:pt idx="1789">
                  <c:v>183.3524204</c:v>
                </c:pt>
                <c:pt idx="1790">
                  <c:v>172.90453890000001</c:v>
                </c:pt>
                <c:pt idx="1791">
                  <c:v>174.3464257</c:v>
                </c:pt>
                <c:pt idx="1792">
                  <c:v>174.82620929999999</c:v>
                </c:pt>
                <c:pt idx="1793">
                  <c:v>172.77127820000001</c:v>
                </c:pt>
                <c:pt idx="1794">
                  <c:v>187.02383370000001</c:v>
                </c:pt>
                <c:pt idx="1795">
                  <c:v>171.07730839999999</c:v>
                </c:pt>
                <c:pt idx="1796">
                  <c:v>187.55838639999999</c:v>
                </c:pt>
                <c:pt idx="1797">
                  <c:v>168.54962689999999</c:v>
                </c:pt>
                <c:pt idx="1798">
                  <c:v>183.3208334</c:v>
                </c:pt>
                <c:pt idx="1799">
                  <c:v>181.37763609999999</c:v>
                </c:pt>
                <c:pt idx="1800">
                  <c:v>179.49891249999999</c:v>
                </c:pt>
                <c:pt idx="1801">
                  <c:v>167.22894980000001</c:v>
                </c:pt>
                <c:pt idx="1802">
                  <c:v>182.2851302</c:v>
                </c:pt>
                <c:pt idx="1803">
                  <c:v>180.00666670000001</c:v>
                </c:pt>
                <c:pt idx="1804">
                  <c:v>177.40328510000001</c:v>
                </c:pt>
                <c:pt idx="1805">
                  <c:v>178.83822140000001</c:v>
                </c:pt>
                <c:pt idx="1806">
                  <c:v>179.89703080000001</c:v>
                </c:pt>
                <c:pt idx="1807">
                  <c:v>169.35604190000001</c:v>
                </c:pt>
                <c:pt idx="1808">
                  <c:v>167.60689859999999</c:v>
                </c:pt>
                <c:pt idx="1809">
                  <c:v>174.0587275</c:v>
                </c:pt>
                <c:pt idx="1810">
                  <c:v>173.51264190000001</c:v>
                </c:pt>
                <c:pt idx="1811">
                  <c:v>173.3876381</c:v>
                </c:pt>
                <c:pt idx="1812">
                  <c:v>168.84792709999999</c:v>
                </c:pt>
                <c:pt idx="1813">
                  <c:v>163.48069989999999</c:v>
                </c:pt>
                <c:pt idx="1814">
                  <c:v>174.6791939</c:v>
                </c:pt>
                <c:pt idx="1815">
                  <c:v>183.98171489999999</c:v>
                </c:pt>
                <c:pt idx="1816">
                  <c:v>180.21810249999999</c:v>
                </c:pt>
                <c:pt idx="1817">
                  <c:v>184.17394100000001</c:v>
                </c:pt>
                <c:pt idx="1818">
                  <c:v>178.7698536</c:v>
                </c:pt>
                <c:pt idx="1819">
                  <c:v>183.73742580000001</c:v>
                </c:pt>
                <c:pt idx="1820">
                  <c:v>183.02387830000001</c:v>
                </c:pt>
                <c:pt idx="1821">
                  <c:v>177.89427209999999</c:v>
                </c:pt>
                <c:pt idx="1822">
                  <c:v>175.87605300000001</c:v>
                </c:pt>
                <c:pt idx="1823">
                  <c:v>163.4984115</c:v>
                </c:pt>
                <c:pt idx="1824">
                  <c:v>176.5171417</c:v>
                </c:pt>
                <c:pt idx="1825">
                  <c:v>164.10457030000001</c:v>
                </c:pt>
                <c:pt idx="1826">
                  <c:v>181.38514609999999</c:v>
                </c:pt>
                <c:pt idx="1827">
                  <c:v>174.6346284</c:v>
                </c:pt>
                <c:pt idx="1828">
                  <c:v>171.49450039999999</c:v>
                </c:pt>
                <c:pt idx="1829">
                  <c:v>176.37845920000001</c:v>
                </c:pt>
                <c:pt idx="1830">
                  <c:v>168.9972545</c:v>
                </c:pt>
                <c:pt idx="1831">
                  <c:v>172.94845119999999</c:v>
                </c:pt>
                <c:pt idx="1832">
                  <c:v>172.76845850000001</c:v>
                </c:pt>
                <c:pt idx="1833">
                  <c:v>168.08397650000001</c:v>
                </c:pt>
                <c:pt idx="1834">
                  <c:v>179.84319840000001</c:v>
                </c:pt>
                <c:pt idx="1835">
                  <c:v>173.2597695</c:v>
                </c:pt>
                <c:pt idx="1836">
                  <c:v>179.56235580000001</c:v>
                </c:pt>
                <c:pt idx="1837">
                  <c:v>182.61849340000001</c:v>
                </c:pt>
                <c:pt idx="1838">
                  <c:v>181.04983290000001</c:v>
                </c:pt>
                <c:pt idx="1839">
                  <c:v>165.3515496</c:v>
                </c:pt>
                <c:pt idx="1840">
                  <c:v>168.88187959999999</c:v>
                </c:pt>
                <c:pt idx="1841">
                  <c:v>182.93581549999999</c:v>
                </c:pt>
                <c:pt idx="1842">
                  <c:v>173.64205190000001</c:v>
                </c:pt>
                <c:pt idx="1843">
                  <c:v>177.6022442</c:v>
                </c:pt>
                <c:pt idx="1844">
                  <c:v>185.8969075</c:v>
                </c:pt>
                <c:pt idx="1845">
                  <c:v>174.3559386</c:v>
                </c:pt>
                <c:pt idx="1846">
                  <c:v>177.29291449999999</c:v>
                </c:pt>
                <c:pt idx="1847">
                  <c:v>166.16859819999999</c:v>
                </c:pt>
                <c:pt idx="1848">
                  <c:v>174.71789799999999</c:v>
                </c:pt>
                <c:pt idx="1849">
                  <c:v>168.33699630000001</c:v>
                </c:pt>
                <c:pt idx="1850">
                  <c:v>183.86442539999999</c:v>
                </c:pt>
                <c:pt idx="1851">
                  <c:v>172.82062550000001</c:v>
                </c:pt>
                <c:pt idx="1852">
                  <c:v>182.2713239</c:v>
                </c:pt>
                <c:pt idx="1853">
                  <c:v>180.1371671</c:v>
                </c:pt>
                <c:pt idx="1854">
                  <c:v>184.6468854</c:v>
                </c:pt>
                <c:pt idx="1855">
                  <c:v>180.5530043</c:v>
                </c:pt>
                <c:pt idx="1856">
                  <c:v>178.0320146</c:v>
                </c:pt>
                <c:pt idx="1857">
                  <c:v>181.89927059999999</c:v>
                </c:pt>
                <c:pt idx="1858">
                  <c:v>192.99218289999999</c:v>
                </c:pt>
                <c:pt idx="1859">
                  <c:v>181.10112720000001</c:v>
                </c:pt>
                <c:pt idx="1860">
                  <c:v>169.96875399999999</c:v>
                </c:pt>
                <c:pt idx="1861">
                  <c:v>180.62860689999999</c:v>
                </c:pt>
                <c:pt idx="1862">
                  <c:v>179.31988709999999</c:v>
                </c:pt>
                <c:pt idx="1863">
                  <c:v>174.01079279999999</c:v>
                </c:pt>
                <c:pt idx="1864">
                  <c:v>162.16559280000001</c:v>
                </c:pt>
                <c:pt idx="1865">
                  <c:v>174.80135340000001</c:v>
                </c:pt>
                <c:pt idx="1866">
                  <c:v>170.42744160000001</c:v>
                </c:pt>
                <c:pt idx="1867">
                  <c:v>168.46955579999999</c:v>
                </c:pt>
                <c:pt idx="1868">
                  <c:v>177.86619099999999</c:v>
                </c:pt>
                <c:pt idx="1869">
                  <c:v>166.73047310000001</c:v>
                </c:pt>
                <c:pt idx="1870">
                  <c:v>170.76852869999999</c:v>
                </c:pt>
                <c:pt idx="1871">
                  <c:v>181.0865857</c:v>
                </c:pt>
                <c:pt idx="1872">
                  <c:v>176.4304989</c:v>
                </c:pt>
                <c:pt idx="1873">
                  <c:v>174.99842870000001</c:v>
                </c:pt>
                <c:pt idx="1874">
                  <c:v>176.82911999999999</c:v>
                </c:pt>
                <c:pt idx="1875">
                  <c:v>175.60971570000001</c:v>
                </c:pt>
                <c:pt idx="1876">
                  <c:v>174.2747751</c:v>
                </c:pt>
                <c:pt idx="1877">
                  <c:v>164.64573530000001</c:v>
                </c:pt>
                <c:pt idx="1878">
                  <c:v>170.04029750000001</c:v>
                </c:pt>
                <c:pt idx="1879">
                  <c:v>175.10654049999999</c:v>
                </c:pt>
                <c:pt idx="1880">
                  <c:v>162.6404885</c:v>
                </c:pt>
                <c:pt idx="1881">
                  <c:v>170.01001930000001</c:v>
                </c:pt>
                <c:pt idx="1882">
                  <c:v>177.16160550000001</c:v>
                </c:pt>
                <c:pt idx="1883">
                  <c:v>180.57945419999999</c:v>
                </c:pt>
                <c:pt idx="1884">
                  <c:v>185.54597219999999</c:v>
                </c:pt>
                <c:pt idx="1885">
                  <c:v>188.8464932</c:v>
                </c:pt>
                <c:pt idx="1886">
                  <c:v>178.26958809999999</c:v>
                </c:pt>
                <c:pt idx="1887">
                  <c:v>181.67836550000001</c:v>
                </c:pt>
                <c:pt idx="1888">
                  <c:v>174.95298360000001</c:v>
                </c:pt>
                <c:pt idx="1889">
                  <c:v>171.89667399999999</c:v>
                </c:pt>
                <c:pt idx="1890">
                  <c:v>182.12083559999999</c:v>
                </c:pt>
                <c:pt idx="1891">
                  <c:v>174.73180909999999</c:v>
                </c:pt>
                <c:pt idx="1892">
                  <c:v>169.3849615</c:v>
                </c:pt>
                <c:pt idx="1893">
                  <c:v>185.56849629999999</c:v>
                </c:pt>
                <c:pt idx="1894">
                  <c:v>186.7984443</c:v>
                </c:pt>
                <c:pt idx="1895">
                  <c:v>182.4425526</c:v>
                </c:pt>
                <c:pt idx="1896">
                  <c:v>194.24111490000001</c:v>
                </c:pt>
                <c:pt idx="1897">
                  <c:v>180.17045569999999</c:v>
                </c:pt>
                <c:pt idx="1898">
                  <c:v>183.9963319</c:v>
                </c:pt>
                <c:pt idx="1899">
                  <c:v>183.1319503</c:v>
                </c:pt>
                <c:pt idx="1900">
                  <c:v>173.29650190000001</c:v>
                </c:pt>
                <c:pt idx="1901">
                  <c:v>172.11064039999999</c:v>
                </c:pt>
                <c:pt idx="1902">
                  <c:v>156.88185379999999</c:v>
                </c:pt>
                <c:pt idx="1903">
                  <c:v>174.48527290000001</c:v>
                </c:pt>
                <c:pt idx="1904">
                  <c:v>181.55347259999999</c:v>
                </c:pt>
                <c:pt idx="1905">
                  <c:v>181.99843079999999</c:v>
                </c:pt>
                <c:pt idx="1906">
                  <c:v>182.2487501</c:v>
                </c:pt>
                <c:pt idx="1907">
                  <c:v>183.29241239999999</c:v>
                </c:pt>
                <c:pt idx="1908">
                  <c:v>178.9379715</c:v>
                </c:pt>
                <c:pt idx="1909">
                  <c:v>173.37289939999999</c:v>
                </c:pt>
                <c:pt idx="1910">
                  <c:v>169.67906719999999</c:v>
                </c:pt>
                <c:pt idx="1911">
                  <c:v>171.33026910000001</c:v>
                </c:pt>
                <c:pt idx="1912">
                  <c:v>177.24502509999999</c:v>
                </c:pt>
                <c:pt idx="1913">
                  <c:v>171.31848819999999</c:v>
                </c:pt>
                <c:pt idx="1914">
                  <c:v>166.8597877</c:v>
                </c:pt>
                <c:pt idx="1915">
                  <c:v>156.96012899999999</c:v>
                </c:pt>
                <c:pt idx="1916">
                  <c:v>186.96524629999999</c:v>
                </c:pt>
                <c:pt idx="1917">
                  <c:v>163.0209667</c:v>
                </c:pt>
                <c:pt idx="1918">
                  <c:v>176.0851394</c:v>
                </c:pt>
                <c:pt idx="1919">
                  <c:v>178.8279982</c:v>
                </c:pt>
                <c:pt idx="1920">
                  <c:v>160.1604657</c:v>
                </c:pt>
                <c:pt idx="1921">
                  <c:v>171.9703907</c:v>
                </c:pt>
                <c:pt idx="1922">
                  <c:v>196.71441469999999</c:v>
                </c:pt>
                <c:pt idx="1923">
                  <c:v>176.97352000000001</c:v>
                </c:pt>
                <c:pt idx="1924">
                  <c:v>180.78402700000001</c:v>
                </c:pt>
                <c:pt idx="1925">
                  <c:v>172.65231</c:v>
                </c:pt>
                <c:pt idx="1926">
                  <c:v>175.1631945</c:v>
                </c:pt>
                <c:pt idx="1927">
                  <c:v>190.14670530000001</c:v>
                </c:pt>
                <c:pt idx="1928">
                  <c:v>166.96886559999999</c:v>
                </c:pt>
                <c:pt idx="1929">
                  <c:v>171.31040329999999</c:v>
                </c:pt>
                <c:pt idx="1930">
                  <c:v>167.44396829999999</c:v>
                </c:pt>
                <c:pt idx="1931">
                  <c:v>171.86044580000001</c:v>
                </c:pt>
                <c:pt idx="1932">
                  <c:v>177.00112720000001</c:v>
                </c:pt>
                <c:pt idx="1933">
                  <c:v>181.15654910000001</c:v>
                </c:pt>
                <c:pt idx="1934">
                  <c:v>181.249855</c:v>
                </c:pt>
                <c:pt idx="1935">
                  <c:v>165.81816130000001</c:v>
                </c:pt>
                <c:pt idx="1936">
                  <c:v>181.71792769999999</c:v>
                </c:pt>
                <c:pt idx="1937">
                  <c:v>170.3428748</c:v>
                </c:pt>
                <c:pt idx="1938">
                  <c:v>162.31017800000001</c:v>
                </c:pt>
                <c:pt idx="1939">
                  <c:v>180.75949180000001</c:v>
                </c:pt>
                <c:pt idx="1940">
                  <c:v>173.48087169999999</c:v>
                </c:pt>
                <c:pt idx="1941">
                  <c:v>174.73390900000001</c:v>
                </c:pt>
                <c:pt idx="1942">
                  <c:v>152.35393730000001</c:v>
                </c:pt>
                <c:pt idx="1943">
                  <c:v>173.63951230000001</c:v>
                </c:pt>
                <c:pt idx="1944">
                  <c:v>173.37676740000001</c:v>
                </c:pt>
                <c:pt idx="1945">
                  <c:v>190.5252586</c:v>
                </c:pt>
                <c:pt idx="1946">
                  <c:v>173.85332819999999</c:v>
                </c:pt>
                <c:pt idx="1947">
                  <c:v>165.06316580000001</c:v>
                </c:pt>
                <c:pt idx="1948">
                  <c:v>179.61685080000001</c:v>
                </c:pt>
                <c:pt idx="1949">
                  <c:v>189.05347330000001</c:v>
                </c:pt>
                <c:pt idx="1950">
                  <c:v>158.17443979999999</c:v>
                </c:pt>
                <c:pt idx="1951">
                  <c:v>169.93814710000001</c:v>
                </c:pt>
                <c:pt idx="1952">
                  <c:v>178.28259800000001</c:v>
                </c:pt>
                <c:pt idx="1953">
                  <c:v>180.53752560000001</c:v>
                </c:pt>
                <c:pt idx="1954">
                  <c:v>193.33635369999999</c:v>
                </c:pt>
                <c:pt idx="1955">
                  <c:v>181.04282269999999</c:v>
                </c:pt>
                <c:pt idx="1956">
                  <c:v>176.1296107</c:v>
                </c:pt>
                <c:pt idx="1957">
                  <c:v>172.83886179999999</c:v>
                </c:pt>
                <c:pt idx="1958">
                  <c:v>176.01166739999999</c:v>
                </c:pt>
                <c:pt idx="1959">
                  <c:v>186.66766050000001</c:v>
                </c:pt>
                <c:pt idx="1960">
                  <c:v>168.45525739999999</c:v>
                </c:pt>
                <c:pt idx="1961">
                  <c:v>182.55806079999999</c:v>
                </c:pt>
                <c:pt idx="1962">
                  <c:v>170.95870009999999</c:v>
                </c:pt>
                <c:pt idx="1963">
                  <c:v>174.9515237</c:v>
                </c:pt>
                <c:pt idx="1964">
                  <c:v>179.7982054</c:v>
                </c:pt>
                <c:pt idx="1965">
                  <c:v>177.7603886</c:v>
                </c:pt>
                <c:pt idx="1966">
                  <c:v>171.85413829999999</c:v>
                </c:pt>
                <c:pt idx="1967">
                  <c:v>175.6726735</c:v>
                </c:pt>
                <c:pt idx="1968">
                  <c:v>175.8026265</c:v>
                </c:pt>
                <c:pt idx="1969">
                  <c:v>172.72158999999999</c:v>
                </c:pt>
                <c:pt idx="1970">
                  <c:v>168.5585547</c:v>
                </c:pt>
                <c:pt idx="1971">
                  <c:v>171.88539040000001</c:v>
                </c:pt>
                <c:pt idx="1972">
                  <c:v>172.17272639999999</c:v>
                </c:pt>
                <c:pt idx="1973">
                  <c:v>169.832121</c:v>
                </c:pt>
                <c:pt idx="1974">
                  <c:v>180.00184830000001</c:v>
                </c:pt>
                <c:pt idx="1975">
                  <c:v>183.501598</c:v>
                </c:pt>
                <c:pt idx="1976">
                  <c:v>171.71938890000001</c:v>
                </c:pt>
                <c:pt idx="1977">
                  <c:v>177.03405789999999</c:v>
                </c:pt>
                <c:pt idx="1978">
                  <c:v>172.8834463</c:v>
                </c:pt>
                <c:pt idx="1979">
                  <c:v>160.32036410000001</c:v>
                </c:pt>
                <c:pt idx="1980">
                  <c:v>179.08386049999999</c:v>
                </c:pt>
                <c:pt idx="1981">
                  <c:v>188.71671860000001</c:v>
                </c:pt>
                <c:pt idx="1982">
                  <c:v>168.9572154</c:v>
                </c:pt>
                <c:pt idx="1983">
                  <c:v>178.9827847</c:v>
                </c:pt>
                <c:pt idx="1984">
                  <c:v>171.8393068</c:v>
                </c:pt>
                <c:pt idx="1985">
                  <c:v>173.54392379999999</c:v>
                </c:pt>
                <c:pt idx="1986">
                  <c:v>191.85435680000001</c:v>
                </c:pt>
                <c:pt idx="1987">
                  <c:v>166.31479770000001</c:v>
                </c:pt>
                <c:pt idx="1988">
                  <c:v>181.26937570000001</c:v>
                </c:pt>
                <c:pt idx="1989">
                  <c:v>183.3248476</c:v>
                </c:pt>
                <c:pt idx="1990">
                  <c:v>171.24233140000001</c:v>
                </c:pt>
                <c:pt idx="1991">
                  <c:v>161.8062899</c:v>
                </c:pt>
                <c:pt idx="1992">
                  <c:v>183.10834410000001</c:v>
                </c:pt>
                <c:pt idx="1993">
                  <c:v>166.40460279999999</c:v>
                </c:pt>
                <c:pt idx="1994">
                  <c:v>162.58837840000001</c:v>
                </c:pt>
                <c:pt idx="1995">
                  <c:v>169.31511180000001</c:v>
                </c:pt>
                <c:pt idx="1996">
                  <c:v>184.43059099999999</c:v>
                </c:pt>
                <c:pt idx="1997">
                  <c:v>170.1964595</c:v>
                </c:pt>
                <c:pt idx="1998">
                  <c:v>176.95447250000001</c:v>
                </c:pt>
                <c:pt idx="1999">
                  <c:v>165.2994497</c:v>
                </c:pt>
                <c:pt idx="2000">
                  <c:v>175.81424050000001</c:v>
                </c:pt>
                <c:pt idx="2001">
                  <c:v>170.8091646</c:v>
                </c:pt>
                <c:pt idx="2002">
                  <c:v>178.34596579999999</c:v>
                </c:pt>
                <c:pt idx="2003">
                  <c:v>170.6127128</c:v>
                </c:pt>
                <c:pt idx="2004">
                  <c:v>176.37162559999999</c:v>
                </c:pt>
                <c:pt idx="2005">
                  <c:v>179.56129759999999</c:v>
                </c:pt>
                <c:pt idx="2006">
                  <c:v>165.24523869999999</c:v>
                </c:pt>
                <c:pt idx="2007">
                  <c:v>173.6643306</c:v>
                </c:pt>
                <c:pt idx="2008">
                  <c:v>168.69769199999999</c:v>
                </c:pt>
                <c:pt idx="2009">
                  <c:v>180.63508859999999</c:v>
                </c:pt>
                <c:pt idx="2010">
                  <c:v>178.90202260000001</c:v>
                </c:pt>
                <c:pt idx="2011">
                  <c:v>172.0895112</c:v>
                </c:pt>
                <c:pt idx="2012">
                  <c:v>174.8078299</c:v>
                </c:pt>
                <c:pt idx="2013">
                  <c:v>184.56759</c:v>
                </c:pt>
                <c:pt idx="2014">
                  <c:v>200.65680560000001</c:v>
                </c:pt>
                <c:pt idx="2015">
                  <c:v>170.62696980000001</c:v>
                </c:pt>
                <c:pt idx="2016">
                  <c:v>169.50840299999999</c:v>
                </c:pt>
                <c:pt idx="2017">
                  <c:v>170.2971369</c:v>
                </c:pt>
                <c:pt idx="2018">
                  <c:v>187.99303639999999</c:v>
                </c:pt>
                <c:pt idx="2019">
                  <c:v>165.59466850000001</c:v>
                </c:pt>
                <c:pt idx="2020">
                  <c:v>171.5188382</c:v>
                </c:pt>
                <c:pt idx="2021">
                  <c:v>172.13400730000001</c:v>
                </c:pt>
                <c:pt idx="2022">
                  <c:v>176.1745506</c:v>
                </c:pt>
                <c:pt idx="2023">
                  <c:v>176.36648679999999</c:v>
                </c:pt>
                <c:pt idx="2024">
                  <c:v>165.0519577</c:v>
                </c:pt>
                <c:pt idx="2025">
                  <c:v>172.81584319999999</c:v>
                </c:pt>
                <c:pt idx="2026">
                  <c:v>183.80768090000001</c:v>
                </c:pt>
                <c:pt idx="2027">
                  <c:v>178.13935960000001</c:v>
                </c:pt>
                <c:pt idx="2028">
                  <c:v>172.70780880000001</c:v>
                </c:pt>
                <c:pt idx="2029">
                  <c:v>170.283098</c:v>
                </c:pt>
                <c:pt idx="2030">
                  <c:v>185.8367628</c:v>
                </c:pt>
                <c:pt idx="2031">
                  <c:v>179.26078330000001</c:v>
                </c:pt>
                <c:pt idx="2032">
                  <c:v>175.66075570000001</c:v>
                </c:pt>
                <c:pt idx="2033">
                  <c:v>187.9261927</c:v>
                </c:pt>
                <c:pt idx="2034">
                  <c:v>176.39383240000001</c:v>
                </c:pt>
                <c:pt idx="2035">
                  <c:v>176.45457329999999</c:v>
                </c:pt>
                <c:pt idx="2036">
                  <c:v>181.69077709999999</c:v>
                </c:pt>
                <c:pt idx="2037">
                  <c:v>183.6023682</c:v>
                </c:pt>
                <c:pt idx="2038">
                  <c:v>172.15038720000001</c:v>
                </c:pt>
                <c:pt idx="2039">
                  <c:v>172.2114923</c:v>
                </c:pt>
                <c:pt idx="2040">
                  <c:v>180.43041239999999</c:v>
                </c:pt>
                <c:pt idx="2041">
                  <c:v>173.72371659999999</c:v>
                </c:pt>
                <c:pt idx="2042">
                  <c:v>174.68846569999999</c:v>
                </c:pt>
                <c:pt idx="2043">
                  <c:v>180.9344509</c:v>
                </c:pt>
                <c:pt idx="2044">
                  <c:v>171.3189801</c:v>
                </c:pt>
                <c:pt idx="2045">
                  <c:v>169.8160623</c:v>
                </c:pt>
                <c:pt idx="2046">
                  <c:v>168.10731100000001</c:v>
                </c:pt>
                <c:pt idx="2047">
                  <c:v>169.86226300000001</c:v>
                </c:pt>
                <c:pt idx="2048">
                  <c:v>174.2211939</c:v>
                </c:pt>
                <c:pt idx="2049">
                  <c:v>162.50579959999999</c:v>
                </c:pt>
                <c:pt idx="2050">
                  <c:v>168.8670903</c:v>
                </c:pt>
                <c:pt idx="2051">
                  <c:v>167.30820360000001</c:v>
                </c:pt>
                <c:pt idx="2052">
                  <c:v>175.8004541</c:v>
                </c:pt>
                <c:pt idx="2053">
                  <c:v>186.74666980000001</c:v>
                </c:pt>
                <c:pt idx="2054">
                  <c:v>165.6051128</c:v>
                </c:pt>
                <c:pt idx="2055">
                  <c:v>178.65401679999999</c:v>
                </c:pt>
                <c:pt idx="2056">
                  <c:v>177.20132419999999</c:v>
                </c:pt>
                <c:pt idx="2057">
                  <c:v>179.52820650000001</c:v>
                </c:pt>
                <c:pt idx="2058">
                  <c:v>172.51335990000001</c:v>
                </c:pt>
                <c:pt idx="2059">
                  <c:v>182.58409109999999</c:v>
                </c:pt>
                <c:pt idx="2060">
                  <c:v>180.6634966</c:v>
                </c:pt>
                <c:pt idx="2061">
                  <c:v>170.3779452</c:v>
                </c:pt>
                <c:pt idx="2062">
                  <c:v>172.77937069999999</c:v>
                </c:pt>
                <c:pt idx="2063">
                  <c:v>172.63905729999999</c:v>
                </c:pt>
                <c:pt idx="2064">
                  <c:v>169.8695697</c:v>
                </c:pt>
                <c:pt idx="2065">
                  <c:v>178.7857386</c:v>
                </c:pt>
                <c:pt idx="2066">
                  <c:v>186.8602975</c:v>
                </c:pt>
                <c:pt idx="2067">
                  <c:v>167.14865459999999</c:v>
                </c:pt>
                <c:pt idx="2068">
                  <c:v>179.235016</c:v>
                </c:pt>
                <c:pt idx="2069">
                  <c:v>172.9382387</c:v>
                </c:pt>
                <c:pt idx="2070">
                  <c:v>196.76254549999999</c:v>
                </c:pt>
                <c:pt idx="2071">
                  <c:v>183.8795216</c:v>
                </c:pt>
                <c:pt idx="2072">
                  <c:v>166.212628</c:v>
                </c:pt>
                <c:pt idx="2073">
                  <c:v>167.40765959999999</c:v>
                </c:pt>
                <c:pt idx="2074">
                  <c:v>192.08503959999999</c:v>
                </c:pt>
                <c:pt idx="2075">
                  <c:v>176.89425539999999</c:v>
                </c:pt>
                <c:pt idx="2076">
                  <c:v>177.11356549999999</c:v>
                </c:pt>
                <c:pt idx="2077">
                  <c:v>175.28702989999999</c:v>
                </c:pt>
                <c:pt idx="2078">
                  <c:v>175.28595709999999</c:v>
                </c:pt>
                <c:pt idx="2079">
                  <c:v>174.49336510000001</c:v>
                </c:pt>
                <c:pt idx="2080">
                  <c:v>178.85272380000001</c:v>
                </c:pt>
                <c:pt idx="2081">
                  <c:v>172.43765999999999</c:v>
                </c:pt>
                <c:pt idx="2082">
                  <c:v>181.6669435</c:v>
                </c:pt>
                <c:pt idx="2083">
                  <c:v>172.31342459999999</c:v>
                </c:pt>
                <c:pt idx="2084">
                  <c:v>178.54520400000001</c:v>
                </c:pt>
                <c:pt idx="2085">
                  <c:v>179.9015517</c:v>
                </c:pt>
                <c:pt idx="2086">
                  <c:v>175.6585111</c:v>
                </c:pt>
                <c:pt idx="2087">
                  <c:v>188.33555799999999</c:v>
                </c:pt>
                <c:pt idx="2088">
                  <c:v>176.2630364</c:v>
                </c:pt>
                <c:pt idx="2089">
                  <c:v>184.39806390000001</c:v>
                </c:pt>
                <c:pt idx="2090">
                  <c:v>176.09719129999999</c:v>
                </c:pt>
                <c:pt idx="2091">
                  <c:v>163.21975839999999</c:v>
                </c:pt>
                <c:pt idx="2092">
                  <c:v>158.54282219999999</c:v>
                </c:pt>
                <c:pt idx="2093">
                  <c:v>168.2219029</c:v>
                </c:pt>
                <c:pt idx="2094">
                  <c:v>163.16274949999999</c:v>
                </c:pt>
                <c:pt idx="2095">
                  <c:v>183.0966608</c:v>
                </c:pt>
                <c:pt idx="2096">
                  <c:v>178.43083469999999</c:v>
                </c:pt>
                <c:pt idx="2097">
                  <c:v>167.20361729999999</c:v>
                </c:pt>
                <c:pt idx="2098">
                  <c:v>191.0309158</c:v>
                </c:pt>
                <c:pt idx="2099">
                  <c:v>186.5955242</c:v>
                </c:pt>
                <c:pt idx="2100">
                  <c:v>169.2375231</c:v>
                </c:pt>
                <c:pt idx="2101">
                  <c:v>170.59776149999999</c:v>
                </c:pt>
                <c:pt idx="2102">
                  <c:v>172.6951382</c:v>
                </c:pt>
                <c:pt idx="2103">
                  <c:v>162.8769082</c:v>
                </c:pt>
                <c:pt idx="2104">
                  <c:v>178.2494667</c:v>
                </c:pt>
                <c:pt idx="2105">
                  <c:v>176.58732029999999</c:v>
                </c:pt>
                <c:pt idx="2106">
                  <c:v>181.88640129999999</c:v>
                </c:pt>
                <c:pt idx="2107">
                  <c:v>173.42550850000001</c:v>
                </c:pt>
                <c:pt idx="2108">
                  <c:v>189.3940867</c:v>
                </c:pt>
                <c:pt idx="2109">
                  <c:v>184.48809109999999</c:v>
                </c:pt>
                <c:pt idx="2110">
                  <c:v>185.43548680000001</c:v>
                </c:pt>
                <c:pt idx="2111">
                  <c:v>182.7797917</c:v>
                </c:pt>
                <c:pt idx="2112">
                  <c:v>175.9824237</c:v>
                </c:pt>
                <c:pt idx="2113">
                  <c:v>171.0996432</c:v>
                </c:pt>
                <c:pt idx="2114">
                  <c:v>170.90503390000001</c:v>
                </c:pt>
                <c:pt idx="2115">
                  <c:v>178.03905700000001</c:v>
                </c:pt>
                <c:pt idx="2116">
                  <c:v>163.4154532</c:v>
                </c:pt>
                <c:pt idx="2117">
                  <c:v>177.4669624</c:v>
                </c:pt>
                <c:pt idx="2118">
                  <c:v>162.5419637</c:v>
                </c:pt>
                <c:pt idx="2119">
                  <c:v>169.4005137</c:v>
                </c:pt>
                <c:pt idx="2120">
                  <c:v>183.9853095</c:v>
                </c:pt>
                <c:pt idx="2121">
                  <c:v>176.9783817</c:v>
                </c:pt>
                <c:pt idx="2122">
                  <c:v>171.81065219999999</c:v>
                </c:pt>
                <c:pt idx="2123">
                  <c:v>173.77375720000001</c:v>
                </c:pt>
                <c:pt idx="2124">
                  <c:v>183.10697769999999</c:v>
                </c:pt>
                <c:pt idx="2125">
                  <c:v>178.4225342</c:v>
                </c:pt>
                <c:pt idx="2126">
                  <c:v>181.27983259999999</c:v>
                </c:pt>
                <c:pt idx="2127">
                  <c:v>180.60277640000001</c:v>
                </c:pt>
                <c:pt idx="2128">
                  <c:v>176.21417059999999</c:v>
                </c:pt>
                <c:pt idx="2129">
                  <c:v>178.14784599999999</c:v>
                </c:pt>
                <c:pt idx="2130">
                  <c:v>170.8950782</c:v>
                </c:pt>
                <c:pt idx="2131">
                  <c:v>179.6874297</c:v>
                </c:pt>
                <c:pt idx="2132">
                  <c:v>168.57355279999999</c:v>
                </c:pt>
                <c:pt idx="2133">
                  <c:v>170.75386180000001</c:v>
                </c:pt>
                <c:pt idx="2134">
                  <c:v>173.40490489999999</c:v>
                </c:pt>
                <c:pt idx="2135">
                  <c:v>173.1530564</c:v>
                </c:pt>
                <c:pt idx="2136">
                  <c:v>171.88889900000001</c:v>
                </c:pt>
                <c:pt idx="2137">
                  <c:v>168.84608549999999</c:v>
                </c:pt>
                <c:pt idx="2138">
                  <c:v>194.48595470000001</c:v>
                </c:pt>
                <c:pt idx="2139">
                  <c:v>175.16737749999999</c:v>
                </c:pt>
                <c:pt idx="2140">
                  <c:v>184.01372430000001</c:v>
                </c:pt>
                <c:pt idx="2141">
                  <c:v>172.82531019999999</c:v>
                </c:pt>
                <c:pt idx="2142">
                  <c:v>169.4622512</c:v>
                </c:pt>
                <c:pt idx="2143">
                  <c:v>179.5091931</c:v>
                </c:pt>
                <c:pt idx="2144">
                  <c:v>181.54141490000001</c:v>
                </c:pt>
                <c:pt idx="2145">
                  <c:v>181.81968879999999</c:v>
                </c:pt>
                <c:pt idx="2146">
                  <c:v>171.25112530000001</c:v>
                </c:pt>
                <c:pt idx="2147">
                  <c:v>176.6153333</c:v>
                </c:pt>
                <c:pt idx="2148">
                  <c:v>179.7420798</c:v>
                </c:pt>
                <c:pt idx="2149">
                  <c:v>171.71076289999999</c:v>
                </c:pt>
                <c:pt idx="2150">
                  <c:v>180.94523100000001</c:v>
                </c:pt>
                <c:pt idx="2151">
                  <c:v>176.7385678</c:v>
                </c:pt>
                <c:pt idx="2152">
                  <c:v>186.34936389999999</c:v>
                </c:pt>
                <c:pt idx="2153">
                  <c:v>186.68596729999999</c:v>
                </c:pt>
                <c:pt idx="2154">
                  <c:v>176.30138650000001</c:v>
                </c:pt>
                <c:pt idx="2155">
                  <c:v>182.34122099999999</c:v>
                </c:pt>
                <c:pt idx="2156">
                  <c:v>171.70175359999999</c:v>
                </c:pt>
                <c:pt idx="2157">
                  <c:v>171.8844527</c:v>
                </c:pt>
                <c:pt idx="2158">
                  <c:v>174.22002929999999</c:v>
                </c:pt>
                <c:pt idx="2159">
                  <c:v>181.2359367</c:v>
                </c:pt>
                <c:pt idx="2160">
                  <c:v>172.5561879</c:v>
                </c:pt>
                <c:pt idx="2161">
                  <c:v>171.2926392</c:v>
                </c:pt>
                <c:pt idx="2162">
                  <c:v>177.7854964</c:v>
                </c:pt>
                <c:pt idx="2163">
                  <c:v>174.0346495</c:v>
                </c:pt>
                <c:pt idx="2164">
                  <c:v>169.39938509999999</c:v>
                </c:pt>
                <c:pt idx="2165">
                  <c:v>173.94252449999999</c:v>
                </c:pt>
                <c:pt idx="2166">
                  <c:v>187.92915049999999</c:v>
                </c:pt>
                <c:pt idx="2167">
                  <c:v>186.2686334</c:v>
                </c:pt>
                <c:pt idx="2168">
                  <c:v>184.3044731</c:v>
                </c:pt>
                <c:pt idx="2169">
                  <c:v>171.89487560000001</c:v>
                </c:pt>
                <c:pt idx="2170">
                  <c:v>177.64401079999999</c:v>
                </c:pt>
                <c:pt idx="2171">
                  <c:v>165.92633900000001</c:v>
                </c:pt>
                <c:pt idx="2172">
                  <c:v>173.14191009999999</c:v>
                </c:pt>
                <c:pt idx="2173">
                  <c:v>175.92740800000001</c:v>
                </c:pt>
                <c:pt idx="2174">
                  <c:v>177.8798592</c:v>
                </c:pt>
                <c:pt idx="2175">
                  <c:v>175.3334466</c:v>
                </c:pt>
                <c:pt idx="2176">
                  <c:v>175.62137329999999</c:v>
                </c:pt>
                <c:pt idx="2177">
                  <c:v>169.62675569999999</c:v>
                </c:pt>
                <c:pt idx="2178">
                  <c:v>176.4135053</c:v>
                </c:pt>
                <c:pt idx="2179">
                  <c:v>181.49859430000001</c:v>
                </c:pt>
                <c:pt idx="2180">
                  <c:v>178.69407390000001</c:v>
                </c:pt>
                <c:pt idx="2181">
                  <c:v>183.10397750000001</c:v>
                </c:pt>
                <c:pt idx="2182">
                  <c:v>175.89697050000001</c:v>
                </c:pt>
                <c:pt idx="2183">
                  <c:v>169.41881380000001</c:v>
                </c:pt>
                <c:pt idx="2184">
                  <c:v>172.9095342</c:v>
                </c:pt>
                <c:pt idx="2185">
                  <c:v>161.07452140000001</c:v>
                </c:pt>
                <c:pt idx="2186">
                  <c:v>171.2658874</c:v>
                </c:pt>
                <c:pt idx="2187">
                  <c:v>179.0948774</c:v>
                </c:pt>
                <c:pt idx="2188">
                  <c:v>174.4055286</c:v>
                </c:pt>
                <c:pt idx="2189">
                  <c:v>170.5003844</c:v>
                </c:pt>
                <c:pt idx="2190">
                  <c:v>176.56709290000001</c:v>
                </c:pt>
                <c:pt idx="2191">
                  <c:v>152.24417009999999</c:v>
                </c:pt>
                <c:pt idx="2192">
                  <c:v>172.7841616</c:v>
                </c:pt>
                <c:pt idx="2193">
                  <c:v>171.7661722</c:v>
                </c:pt>
                <c:pt idx="2194">
                  <c:v>176.956019</c:v>
                </c:pt>
                <c:pt idx="2195">
                  <c:v>171.06901959999999</c:v>
                </c:pt>
                <c:pt idx="2196">
                  <c:v>170.7914178</c:v>
                </c:pt>
                <c:pt idx="2197">
                  <c:v>181.3031172</c:v>
                </c:pt>
                <c:pt idx="2198">
                  <c:v>174.49831599999999</c:v>
                </c:pt>
                <c:pt idx="2199">
                  <c:v>161.03434809999999</c:v>
                </c:pt>
                <c:pt idx="2200">
                  <c:v>183.4355898</c:v>
                </c:pt>
                <c:pt idx="2201">
                  <c:v>177.62796779999999</c:v>
                </c:pt>
                <c:pt idx="2202">
                  <c:v>163.80352009999999</c:v>
                </c:pt>
                <c:pt idx="2203">
                  <c:v>181.81968079999999</c:v>
                </c:pt>
                <c:pt idx="2204">
                  <c:v>177.06832199999999</c:v>
                </c:pt>
                <c:pt idx="2205">
                  <c:v>177.71926909999999</c:v>
                </c:pt>
                <c:pt idx="2206">
                  <c:v>183.5253415</c:v>
                </c:pt>
                <c:pt idx="2207">
                  <c:v>182.3601094</c:v>
                </c:pt>
                <c:pt idx="2208">
                  <c:v>170.09085099999999</c:v>
                </c:pt>
                <c:pt idx="2209">
                  <c:v>173.4032962</c:v>
                </c:pt>
                <c:pt idx="2210">
                  <c:v>170.2712597</c:v>
                </c:pt>
                <c:pt idx="2211">
                  <c:v>166.98206920000001</c:v>
                </c:pt>
                <c:pt idx="2212">
                  <c:v>175.5725669</c:v>
                </c:pt>
                <c:pt idx="2213">
                  <c:v>180.754583</c:v>
                </c:pt>
                <c:pt idx="2214">
                  <c:v>173.25259510000001</c:v>
                </c:pt>
                <c:pt idx="2215">
                  <c:v>176.46199669999999</c:v>
                </c:pt>
                <c:pt idx="2216">
                  <c:v>173.08769280000001</c:v>
                </c:pt>
                <c:pt idx="2217">
                  <c:v>161.18550440000001</c:v>
                </c:pt>
                <c:pt idx="2218">
                  <c:v>171.4788494</c:v>
                </c:pt>
                <c:pt idx="2219">
                  <c:v>167.48087390000001</c:v>
                </c:pt>
                <c:pt idx="2220">
                  <c:v>182.6101036</c:v>
                </c:pt>
                <c:pt idx="2221">
                  <c:v>164.60251679999999</c:v>
                </c:pt>
                <c:pt idx="2222">
                  <c:v>182.1932127</c:v>
                </c:pt>
                <c:pt idx="2223">
                  <c:v>166.8895291</c:v>
                </c:pt>
                <c:pt idx="2224">
                  <c:v>185.0595223</c:v>
                </c:pt>
                <c:pt idx="2225">
                  <c:v>178.36585669999999</c:v>
                </c:pt>
                <c:pt idx="2226">
                  <c:v>166.52952250000001</c:v>
                </c:pt>
                <c:pt idx="2227">
                  <c:v>171.4424185</c:v>
                </c:pt>
                <c:pt idx="2228">
                  <c:v>164.6457753</c:v>
                </c:pt>
                <c:pt idx="2229">
                  <c:v>176.7808934</c:v>
                </c:pt>
                <c:pt idx="2230">
                  <c:v>171.88684050000001</c:v>
                </c:pt>
                <c:pt idx="2231">
                  <c:v>182.64274459999999</c:v>
                </c:pt>
                <c:pt idx="2232">
                  <c:v>168.7881778</c:v>
                </c:pt>
                <c:pt idx="2233">
                  <c:v>172.9892452</c:v>
                </c:pt>
                <c:pt idx="2234">
                  <c:v>165.2978708</c:v>
                </c:pt>
                <c:pt idx="2235">
                  <c:v>185.60282140000001</c:v>
                </c:pt>
                <c:pt idx="2236">
                  <c:v>169.3075623</c:v>
                </c:pt>
                <c:pt idx="2237">
                  <c:v>170.01087039999999</c:v>
                </c:pt>
                <c:pt idx="2238">
                  <c:v>176.81699499999999</c:v>
                </c:pt>
                <c:pt idx="2239">
                  <c:v>175.5254262</c:v>
                </c:pt>
                <c:pt idx="2240">
                  <c:v>166.32598390000001</c:v>
                </c:pt>
                <c:pt idx="2241">
                  <c:v>164.39292040000001</c:v>
                </c:pt>
                <c:pt idx="2242">
                  <c:v>175.33744820000001</c:v>
                </c:pt>
                <c:pt idx="2243">
                  <c:v>159.89033559999999</c:v>
                </c:pt>
                <c:pt idx="2244">
                  <c:v>172.72879810000001</c:v>
                </c:pt>
                <c:pt idx="2245">
                  <c:v>171.513768</c:v>
                </c:pt>
                <c:pt idx="2246">
                  <c:v>165.5927288</c:v>
                </c:pt>
                <c:pt idx="2247">
                  <c:v>177.2174981</c:v>
                </c:pt>
                <c:pt idx="2248">
                  <c:v>190.19598239999999</c:v>
                </c:pt>
                <c:pt idx="2249">
                  <c:v>171.88853779999999</c:v>
                </c:pt>
                <c:pt idx="2250">
                  <c:v>179.04363620000001</c:v>
                </c:pt>
                <c:pt idx="2251">
                  <c:v>163.79289130000001</c:v>
                </c:pt>
                <c:pt idx="2252">
                  <c:v>188.96954590000001</c:v>
                </c:pt>
                <c:pt idx="2253">
                  <c:v>165.3389239</c:v>
                </c:pt>
                <c:pt idx="2254">
                  <c:v>181.38331600000001</c:v>
                </c:pt>
                <c:pt idx="2255">
                  <c:v>181.9948717</c:v>
                </c:pt>
                <c:pt idx="2256">
                  <c:v>170.1903537</c:v>
                </c:pt>
                <c:pt idx="2257">
                  <c:v>176.14004370000001</c:v>
                </c:pt>
                <c:pt idx="2258">
                  <c:v>174.0829201</c:v>
                </c:pt>
                <c:pt idx="2259">
                  <c:v>184.42355140000001</c:v>
                </c:pt>
                <c:pt idx="2260">
                  <c:v>173.31915079999999</c:v>
                </c:pt>
                <c:pt idx="2261">
                  <c:v>180.68720999999999</c:v>
                </c:pt>
                <c:pt idx="2262">
                  <c:v>173.5421158</c:v>
                </c:pt>
                <c:pt idx="2263">
                  <c:v>179.25624930000001</c:v>
                </c:pt>
                <c:pt idx="2264">
                  <c:v>175.3381602</c:v>
                </c:pt>
                <c:pt idx="2265">
                  <c:v>173.39713040000001</c:v>
                </c:pt>
                <c:pt idx="2266">
                  <c:v>180.77335350000001</c:v>
                </c:pt>
                <c:pt idx="2267">
                  <c:v>178.6247371</c:v>
                </c:pt>
                <c:pt idx="2268">
                  <c:v>157.75594649999999</c:v>
                </c:pt>
                <c:pt idx="2269">
                  <c:v>175.65398970000001</c:v>
                </c:pt>
                <c:pt idx="2270">
                  <c:v>163.21376900000001</c:v>
                </c:pt>
                <c:pt idx="2271">
                  <c:v>176.55368279999999</c:v>
                </c:pt>
                <c:pt idx="2272">
                  <c:v>186.9050829</c:v>
                </c:pt>
                <c:pt idx="2273">
                  <c:v>186.4496078</c:v>
                </c:pt>
                <c:pt idx="2274">
                  <c:v>168.0628217</c:v>
                </c:pt>
                <c:pt idx="2275">
                  <c:v>182.525094</c:v>
                </c:pt>
                <c:pt idx="2276">
                  <c:v>174.20984680000001</c:v>
                </c:pt>
                <c:pt idx="2277">
                  <c:v>169.22175799999999</c:v>
                </c:pt>
                <c:pt idx="2278">
                  <c:v>178.53339639999999</c:v>
                </c:pt>
                <c:pt idx="2279">
                  <c:v>178.8218909</c:v>
                </c:pt>
                <c:pt idx="2280">
                  <c:v>186.65773050000001</c:v>
                </c:pt>
                <c:pt idx="2281">
                  <c:v>163.4747443</c:v>
                </c:pt>
                <c:pt idx="2282">
                  <c:v>172.1563276</c:v>
                </c:pt>
                <c:pt idx="2283">
                  <c:v>182.4819277</c:v>
                </c:pt>
                <c:pt idx="2284">
                  <c:v>175.04738380000001</c:v>
                </c:pt>
                <c:pt idx="2285">
                  <c:v>172.86071659999999</c:v>
                </c:pt>
                <c:pt idx="2286">
                  <c:v>161.976722</c:v>
                </c:pt>
                <c:pt idx="2287">
                  <c:v>169.9037452</c:v>
                </c:pt>
                <c:pt idx="2288">
                  <c:v>174.711037</c:v>
                </c:pt>
                <c:pt idx="2289">
                  <c:v>172.22115350000001</c:v>
                </c:pt>
                <c:pt idx="2290">
                  <c:v>160.71380479999999</c:v>
                </c:pt>
                <c:pt idx="2291">
                  <c:v>171.1409314</c:v>
                </c:pt>
                <c:pt idx="2292">
                  <c:v>162.71989859999999</c:v>
                </c:pt>
                <c:pt idx="2293">
                  <c:v>188.04787830000001</c:v>
                </c:pt>
                <c:pt idx="2294">
                  <c:v>181.14683360000001</c:v>
                </c:pt>
                <c:pt idx="2295">
                  <c:v>178.8399695</c:v>
                </c:pt>
                <c:pt idx="2296">
                  <c:v>176.68248360000001</c:v>
                </c:pt>
                <c:pt idx="2297">
                  <c:v>158.36065880000001</c:v>
                </c:pt>
                <c:pt idx="2298">
                  <c:v>181.2371503</c:v>
                </c:pt>
                <c:pt idx="2299">
                  <c:v>180.00677110000001</c:v>
                </c:pt>
                <c:pt idx="2300">
                  <c:v>161.9355381</c:v>
                </c:pt>
                <c:pt idx="2301">
                  <c:v>169.38199589999999</c:v>
                </c:pt>
                <c:pt idx="2302">
                  <c:v>170.31920059999999</c:v>
                </c:pt>
                <c:pt idx="2303">
                  <c:v>184.75602499999999</c:v>
                </c:pt>
                <c:pt idx="2304">
                  <c:v>161.219932</c:v>
                </c:pt>
                <c:pt idx="2305">
                  <c:v>180.77329219999999</c:v>
                </c:pt>
                <c:pt idx="2306">
                  <c:v>163.73995780000001</c:v>
                </c:pt>
                <c:pt idx="2307">
                  <c:v>168.678146</c:v>
                </c:pt>
                <c:pt idx="2308">
                  <c:v>170.69843639999999</c:v>
                </c:pt>
                <c:pt idx="2309">
                  <c:v>180.98397919999999</c:v>
                </c:pt>
                <c:pt idx="2310">
                  <c:v>168.88019610000001</c:v>
                </c:pt>
                <c:pt idx="2311">
                  <c:v>182.1776662</c:v>
                </c:pt>
                <c:pt idx="2312">
                  <c:v>172.66910480000001</c:v>
                </c:pt>
                <c:pt idx="2313">
                  <c:v>171.65606149999999</c:v>
                </c:pt>
                <c:pt idx="2314">
                  <c:v>172.80914200000001</c:v>
                </c:pt>
                <c:pt idx="2315">
                  <c:v>165.0079819</c:v>
                </c:pt>
                <c:pt idx="2316">
                  <c:v>174.0959905</c:v>
                </c:pt>
                <c:pt idx="2317">
                  <c:v>172.5951273</c:v>
                </c:pt>
                <c:pt idx="2318">
                  <c:v>195.0881128</c:v>
                </c:pt>
                <c:pt idx="2319">
                  <c:v>167.03927350000001</c:v>
                </c:pt>
                <c:pt idx="2320">
                  <c:v>178.7280973</c:v>
                </c:pt>
                <c:pt idx="2321">
                  <c:v>173.5138</c:v>
                </c:pt>
                <c:pt idx="2322">
                  <c:v>176.50268650000001</c:v>
                </c:pt>
                <c:pt idx="2323">
                  <c:v>181.6001962</c:v>
                </c:pt>
                <c:pt idx="2324">
                  <c:v>155.51614480000001</c:v>
                </c:pt>
                <c:pt idx="2325">
                  <c:v>177.86109060000001</c:v>
                </c:pt>
                <c:pt idx="2326">
                  <c:v>193.02313520000001</c:v>
                </c:pt>
                <c:pt idx="2327">
                  <c:v>166.9795015</c:v>
                </c:pt>
                <c:pt idx="2328">
                  <c:v>171.09649300000001</c:v>
                </c:pt>
                <c:pt idx="2329">
                  <c:v>178.8156807</c:v>
                </c:pt>
                <c:pt idx="2330">
                  <c:v>168.61594909999999</c:v>
                </c:pt>
                <c:pt idx="2331">
                  <c:v>172.3556093</c:v>
                </c:pt>
                <c:pt idx="2332">
                  <c:v>192.26355760000001</c:v>
                </c:pt>
                <c:pt idx="2333">
                  <c:v>156.11097319999999</c:v>
                </c:pt>
                <c:pt idx="2334">
                  <c:v>150.82684990000001</c:v>
                </c:pt>
                <c:pt idx="2335">
                  <c:v>168.63785150000001</c:v>
                </c:pt>
                <c:pt idx="2336">
                  <c:v>180.5719837</c:v>
                </c:pt>
                <c:pt idx="2337">
                  <c:v>176.7244925</c:v>
                </c:pt>
                <c:pt idx="2338">
                  <c:v>170.90541909999999</c:v>
                </c:pt>
                <c:pt idx="2339">
                  <c:v>186.99905999999999</c:v>
                </c:pt>
                <c:pt idx="2340">
                  <c:v>178.95899829999999</c:v>
                </c:pt>
                <c:pt idx="2341">
                  <c:v>165.44078089999999</c:v>
                </c:pt>
                <c:pt idx="2342">
                  <c:v>173.6345833</c:v>
                </c:pt>
                <c:pt idx="2343">
                  <c:v>164.70960550000001</c:v>
                </c:pt>
                <c:pt idx="2344">
                  <c:v>180.74487719999999</c:v>
                </c:pt>
                <c:pt idx="2345">
                  <c:v>159.5454148</c:v>
                </c:pt>
                <c:pt idx="2346">
                  <c:v>166.64627189999999</c:v>
                </c:pt>
                <c:pt idx="2347">
                  <c:v>185.33333519999999</c:v>
                </c:pt>
                <c:pt idx="2348">
                  <c:v>167.75244090000001</c:v>
                </c:pt>
                <c:pt idx="2349">
                  <c:v>178.6662876</c:v>
                </c:pt>
                <c:pt idx="2350">
                  <c:v>164.9475736</c:v>
                </c:pt>
                <c:pt idx="2351">
                  <c:v>167.3180146</c:v>
                </c:pt>
                <c:pt idx="2352">
                  <c:v>164.11949809999999</c:v>
                </c:pt>
                <c:pt idx="2353">
                  <c:v>170.1381805</c:v>
                </c:pt>
                <c:pt idx="2354">
                  <c:v>177.84954189999999</c:v>
                </c:pt>
                <c:pt idx="2355">
                  <c:v>165.36782450000001</c:v>
                </c:pt>
                <c:pt idx="2356">
                  <c:v>170.8383628</c:v>
                </c:pt>
                <c:pt idx="2357">
                  <c:v>182.82922400000001</c:v>
                </c:pt>
                <c:pt idx="2358">
                  <c:v>173.9829757</c:v>
                </c:pt>
                <c:pt idx="2359">
                  <c:v>180.20566930000001</c:v>
                </c:pt>
                <c:pt idx="2360">
                  <c:v>164.29458750000001</c:v>
                </c:pt>
                <c:pt idx="2361">
                  <c:v>175.4648929</c:v>
                </c:pt>
                <c:pt idx="2362">
                  <c:v>170.3010811</c:v>
                </c:pt>
                <c:pt idx="2363">
                  <c:v>170.52334429999999</c:v>
                </c:pt>
                <c:pt idx="2364">
                  <c:v>177.146311</c:v>
                </c:pt>
                <c:pt idx="2365">
                  <c:v>174.99210450000001</c:v>
                </c:pt>
                <c:pt idx="2366">
                  <c:v>178.44363849999999</c:v>
                </c:pt>
                <c:pt idx="2367">
                  <c:v>158.26089390000001</c:v>
                </c:pt>
                <c:pt idx="2368">
                  <c:v>178.97351280000001</c:v>
                </c:pt>
                <c:pt idx="2369">
                  <c:v>161.83597639999999</c:v>
                </c:pt>
                <c:pt idx="2370">
                  <c:v>186.58740929999999</c:v>
                </c:pt>
                <c:pt idx="2371">
                  <c:v>181.9867031</c:v>
                </c:pt>
                <c:pt idx="2372">
                  <c:v>178.16420070000001</c:v>
                </c:pt>
                <c:pt idx="2373">
                  <c:v>169.26958500000001</c:v>
                </c:pt>
                <c:pt idx="2374">
                  <c:v>179.71011050000001</c:v>
                </c:pt>
                <c:pt idx="2375">
                  <c:v>173.10743719999999</c:v>
                </c:pt>
                <c:pt idx="2376">
                  <c:v>175.14244740000001</c:v>
                </c:pt>
                <c:pt idx="2377">
                  <c:v>180.64689960000001</c:v>
                </c:pt>
                <c:pt idx="2378">
                  <c:v>174.87293500000001</c:v>
                </c:pt>
                <c:pt idx="2379">
                  <c:v>181.18924620000001</c:v>
                </c:pt>
                <c:pt idx="2380">
                  <c:v>188.82412289999999</c:v>
                </c:pt>
                <c:pt idx="2381">
                  <c:v>176.09782300000001</c:v>
                </c:pt>
                <c:pt idx="2382">
                  <c:v>180.60565690000001</c:v>
                </c:pt>
                <c:pt idx="2383">
                  <c:v>181.6232239</c:v>
                </c:pt>
                <c:pt idx="2384">
                  <c:v>181.81242779999999</c:v>
                </c:pt>
                <c:pt idx="2385">
                  <c:v>178.68329840000001</c:v>
                </c:pt>
                <c:pt idx="2386">
                  <c:v>168.66208850000001</c:v>
                </c:pt>
                <c:pt idx="2387">
                  <c:v>189.2754051</c:v>
                </c:pt>
                <c:pt idx="2388">
                  <c:v>183.46395129999999</c:v>
                </c:pt>
                <c:pt idx="2389">
                  <c:v>185.68939</c:v>
                </c:pt>
                <c:pt idx="2390">
                  <c:v>176.6774518</c:v>
                </c:pt>
                <c:pt idx="2391">
                  <c:v>184.55150190000001</c:v>
                </c:pt>
                <c:pt idx="2392">
                  <c:v>166.8901256</c:v>
                </c:pt>
                <c:pt idx="2393">
                  <c:v>172.74984180000001</c:v>
                </c:pt>
                <c:pt idx="2394">
                  <c:v>178.2794687</c:v>
                </c:pt>
                <c:pt idx="2395">
                  <c:v>179.93135530000001</c:v>
                </c:pt>
                <c:pt idx="2396">
                  <c:v>167.82253610000001</c:v>
                </c:pt>
                <c:pt idx="2397">
                  <c:v>169.05760979999999</c:v>
                </c:pt>
                <c:pt idx="2398">
                  <c:v>189.28326910000001</c:v>
                </c:pt>
                <c:pt idx="2399">
                  <c:v>161.88039219999999</c:v>
                </c:pt>
                <c:pt idx="2400">
                  <c:v>177.53639150000001</c:v>
                </c:pt>
                <c:pt idx="2401">
                  <c:v>192.65928500000001</c:v>
                </c:pt>
                <c:pt idx="2402">
                  <c:v>173.7077285</c:v>
                </c:pt>
                <c:pt idx="2403">
                  <c:v>180.36169269999999</c:v>
                </c:pt>
                <c:pt idx="2404">
                  <c:v>173.39493770000001</c:v>
                </c:pt>
                <c:pt idx="2405">
                  <c:v>183.87552830000001</c:v>
                </c:pt>
                <c:pt idx="2406">
                  <c:v>170.60467360000001</c:v>
                </c:pt>
                <c:pt idx="2407">
                  <c:v>176.22253330000001</c:v>
                </c:pt>
                <c:pt idx="2408">
                  <c:v>173.89951020000001</c:v>
                </c:pt>
                <c:pt idx="2409">
                  <c:v>173.81980050000001</c:v>
                </c:pt>
                <c:pt idx="2410">
                  <c:v>175.23024849999999</c:v>
                </c:pt>
                <c:pt idx="2411">
                  <c:v>179.3655617</c:v>
                </c:pt>
                <c:pt idx="2412">
                  <c:v>165.1978714</c:v>
                </c:pt>
                <c:pt idx="2413">
                  <c:v>185.48148230000001</c:v>
                </c:pt>
                <c:pt idx="2414">
                  <c:v>174.54941769999999</c:v>
                </c:pt>
                <c:pt idx="2415">
                  <c:v>175.07028439999999</c:v>
                </c:pt>
                <c:pt idx="2416">
                  <c:v>190.87314599999999</c:v>
                </c:pt>
                <c:pt idx="2417">
                  <c:v>160.41185150000001</c:v>
                </c:pt>
                <c:pt idx="2418">
                  <c:v>163.82422389999999</c:v>
                </c:pt>
                <c:pt idx="2419">
                  <c:v>175.69048979999999</c:v>
                </c:pt>
                <c:pt idx="2420">
                  <c:v>170.47940009999999</c:v>
                </c:pt>
                <c:pt idx="2421">
                  <c:v>164.01515800000001</c:v>
                </c:pt>
                <c:pt idx="2422">
                  <c:v>177.75400450000001</c:v>
                </c:pt>
                <c:pt idx="2423">
                  <c:v>170.91856989999999</c:v>
                </c:pt>
                <c:pt idx="2424">
                  <c:v>171.6499977</c:v>
                </c:pt>
                <c:pt idx="2425">
                  <c:v>177.8779102</c:v>
                </c:pt>
                <c:pt idx="2426">
                  <c:v>170.90576250000001</c:v>
                </c:pt>
                <c:pt idx="2427">
                  <c:v>172.0035852</c:v>
                </c:pt>
                <c:pt idx="2428">
                  <c:v>180.98114029999999</c:v>
                </c:pt>
                <c:pt idx="2429">
                  <c:v>180.2932806</c:v>
                </c:pt>
                <c:pt idx="2430">
                  <c:v>169.6694004</c:v>
                </c:pt>
                <c:pt idx="2431">
                  <c:v>168.61428309999999</c:v>
                </c:pt>
                <c:pt idx="2432">
                  <c:v>186.72453100000001</c:v>
                </c:pt>
                <c:pt idx="2433">
                  <c:v>176.21036939999999</c:v>
                </c:pt>
                <c:pt idx="2434">
                  <c:v>174.55034549999999</c:v>
                </c:pt>
                <c:pt idx="2435">
                  <c:v>181.7098182</c:v>
                </c:pt>
                <c:pt idx="2436">
                  <c:v>185.59575960000001</c:v>
                </c:pt>
                <c:pt idx="2437">
                  <c:v>176.5432825</c:v>
                </c:pt>
                <c:pt idx="2438">
                  <c:v>170.86291</c:v>
                </c:pt>
                <c:pt idx="2439">
                  <c:v>175.30133799999999</c:v>
                </c:pt>
                <c:pt idx="2440">
                  <c:v>185.13773019999999</c:v>
                </c:pt>
                <c:pt idx="2441">
                  <c:v>179.60578340000001</c:v>
                </c:pt>
                <c:pt idx="2442">
                  <c:v>175.16949149999999</c:v>
                </c:pt>
                <c:pt idx="2443">
                  <c:v>178.99937550000001</c:v>
                </c:pt>
                <c:pt idx="2444">
                  <c:v>175.2759954</c:v>
                </c:pt>
                <c:pt idx="2445">
                  <c:v>168.7739061</c:v>
                </c:pt>
                <c:pt idx="2446">
                  <c:v>174.9421854</c:v>
                </c:pt>
                <c:pt idx="2447">
                  <c:v>173.79484439999999</c:v>
                </c:pt>
                <c:pt idx="2448">
                  <c:v>188.57542459999999</c:v>
                </c:pt>
                <c:pt idx="2449">
                  <c:v>175.43535159999999</c:v>
                </c:pt>
                <c:pt idx="2450">
                  <c:v>186.4386245</c:v>
                </c:pt>
                <c:pt idx="2451">
                  <c:v>178.49550669999999</c:v>
                </c:pt>
                <c:pt idx="2452">
                  <c:v>188.82578659999999</c:v>
                </c:pt>
                <c:pt idx="2453">
                  <c:v>171.97154549999999</c:v>
                </c:pt>
                <c:pt idx="2454">
                  <c:v>168.79428060000001</c:v>
                </c:pt>
                <c:pt idx="2455">
                  <c:v>175.4015966</c:v>
                </c:pt>
                <c:pt idx="2456">
                  <c:v>172.8107387</c:v>
                </c:pt>
                <c:pt idx="2457">
                  <c:v>174.6599793</c:v>
                </c:pt>
                <c:pt idx="2458">
                  <c:v>180.0669991</c:v>
                </c:pt>
                <c:pt idx="2459">
                  <c:v>179.99917120000001</c:v>
                </c:pt>
                <c:pt idx="2460">
                  <c:v>175.82925259999999</c:v>
                </c:pt>
                <c:pt idx="2461">
                  <c:v>173.83652369999999</c:v>
                </c:pt>
                <c:pt idx="2462">
                  <c:v>173.36385630000001</c:v>
                </c:pt>
                <c:pt idx="2463">
                  <c:v>183.45590110000001</c:v>
                </c:pt>
                <c:pt idx="2464">
                  <c:v>179.95092639999999</c:v>
                </c:pt>
                <c:pt idx="2465">
                  <c:v>174.7193211</c:v>
                </c:pt>
                <c:pt idx="2466">
                  <c:v>174.94193089999999</c:v>
                </c:pt>
                <c:pt idx="2467">
                  <c:v>169.52722969999999</c:v>
                </c:pt>
                <c:pt idx="2468">
                  <c:v>156.65553320000001</c:v>
                </c:pt>
                <c:pt idx="2469">
                  <c:v>160.86131549999999</c:v>
                </c:pt>
                <c:pt idx="2470">
                  <c:v>164.883928</c:v>
                </c:pt>
                <c:pt idx="2471">
                  <c:v>185.3264293</c:v>
                </c:pt>
                <c:pt idx="2472">
                  <c:v>177.98871299999999</c:v>
                </c:pt>
                <c:pt idx="2473">
                  <c:v>167.6779942</c:v>
                </c:pt>
                <c:pt idx="2474">
                  <c:v>169.3767277</c:v>
                </c:pt>
                <c:pt idx="2475">
                  <c:v>158.4998951</c:v>
                </c:pt>
                <c:pt idx="2476">
                  <c:v>176.7516914</c:v>
                </c:pt>
                <c:pt idx="2477">
                  <c:v>185.6356313</c:v>
                </c:pt>
                <c:pt idx="2478">
                  <c:v>179.44830959999999</c:v>
                </c:pt>
                <c:pt idx="2479">
                  <c:v>183.82504700000001</c:v>
                </c:pt>
                <c:pt idx="2480">
                  <c:v>175.9291092</c:v>
                </c:pt>
                <c:pt idx="2481">
                  <c:v>168.1625167</c:v>
                </c:pt>
                <c:pt idx="2482">
                  <c:v>164.0911309</c:v>
                </c:pt>
                <c:pt idx="2483">
                  <c:v>173.6562366</c:v>
                </c:pt>
                <c:pt idx="2484">
                  <c:v>174.98259110000001</c:v>
                </c:pt>
                <c:pt idx="2485">
                  <c:v>165.24047100000001</c:v>
                </c:pt>
                <c:pt idx="2486">
                  <c:v>181.70158240000001</c:v>
                </c:pt>
                <c:pt idx="2487">
                  <c:v>185.57183760000001</c:v>
                </c:pt>
                <c:pt idx="2488">
                  <c:v>165.95175029999999</c:v>
                </c:pt>
                <c:pt idx="2489">
                  <c:v>177.28808050000001</c:v>
                </c:pt>
                <c:pt idx="2490">
                  <c:v>182.62272960000001</c:v>
                </c:pt>
                <c:pt idx="2491">
                  <c:v>177.5283159</c:v>
                </c:pt>
                <c:pt idx="2492">
                  <c:v>175.92114050000001</c:v>
                </c:pt>
                <c:pt idx="2493">
                  <c:v>174.17016000000001</c:v>
                </c:pt>
                <c:pt idx="2494">
                  <c:v>188.34878380000001</c:v>
                </c:pt>
                <c:pt idx="2495">
                  <c:v>171.45753490000001</c:v>
                </c:pt>
                <c:pt idx="2496">
                  <c:v>184.89545509999999</c:v>
                </c:pt>
                <c:pt idx="2497">
                  <c:v>175.03010789999999</c:v>
                </c:pt>
                <c:pt idx="2498">
                  <c:v>174.5501443</c:v>
                </c:pt>
                <c:pt idx="2499">
                  <c:v>173.51334840000001</c:v>
                </c:pt>
                <c:pt idx="2500">
                  <c:v>155.12919719999999</c:v>
                </c:pt>
                <c:pt idx="2501">
                  <c:v>176.7169226</c:v>
                </c:pt>
                <c:pt idx="2502">
                  <c:v>180.75914539999999</c:v>
                </c:pt>
                <c:pt idx="2503">
                  <c:v>182.29280900000001</c:v>
                </c:pt>
                <c:pt idx="2504">
                  <c:v>173.13128950000001</c:v>
                </c:pt>
                <c:pt idx="2505">
                  <c:v>164.82167999999999</c:v>
                </c:pt>
                <c:pt idx="2506">
                  <c:v>168.84213270000001</c:v>
                </c:pt>
                <c:pt idx="2507">
                  <c:v>170.61924690000001</c:v>
                </c:pt>
                <c:pt idx="2508">
                  <c:v>158.9078394</c:v>
                </c:pt>
                <c:pt idx="2509">
                  <c:v>177.92624380000001</c:v>
                </c:pt>
                <c:pt idx="2510">
                  <c:v>176.08851999999999</c:v>
                </c:pt>
                <c:pt idx="2511">
                  <c:v>166.6244532</c:v>
                </c:pt>
                <c:pt idx="2512">
                  <c:v>175.4570468</c:v>
                </c:pt>
                <c:pt idx="2513">
                  <c:v>164.77632929999999</c:v>
                </c:pt>
                <c:pt idx="2514">
                  <c:v>179.58839810000001</c:v>
                </c:pt>
                <c:pt idx="2515">
                  <c:v>161.91160619999999</c:v>
                </c:pt>
                <c:pt idx="2516">
                  <c:v>167.9093364</c:v>
                </c:pt>
                <c:pt idx="2517">
                  <c:v>163.99348409999999</c:v>
                </c:pt>
                <c:pt idx="2518">
                  <c:v>182.8626611</c:v>
                </c:pt>
                <c:pt idx="2519">
                  <c:v>185.6121675</c:v>
                </c:pt>
                <c:pt idx="2520">
                  <c:v>167.7287876</c:v>
                </c:pt>
                <c:pt idx="2521">
                  <c:v>179.84013110000001</c:v>
                </c:pt>
                <c:pt idx="2522">
                  <c:v>165.61948570000001</c:v>
                </c:pt>
                <c:pt idx="2523">
                  <c:v>168.25675430000001</c:v>
                </c:pt>
                <c:pt idx="2524">
                  <c:v>167.6310192</c:v>
                </c:pt>
                <c:pt idx="2525">
                  <c:v>171.49259029999999</c:v>
                </c:pt>
                <c:pt idx="2526">
                  <c:v>168.41995919999999</c:v>
                </c:pt>
                <c:pt idx="2527">
                  <c:v>153.08353389999999</c:v>
                </c:pt>
                <c:pt idx="2528">
                  <c:v>174.49069410000001</c:v>
                </c:pt>
                <c:pt idx="2529">
                  <c:v>169.5047941</c:v>
                </c:pt>
                <c:pt idx="2530">
                  <c:v>170.8741656</c:v>
                </c:pt>
                <c:pt idx="2531">
                  <c:v>169.06266579999999</c:v>
                </c:pt>
                <c:pt idx="2532">
                  <c:v>171.49157880000001</c:v>
                </c:pt>
                <c:pt idx="2533">
                  <c:v>175.63788930000001</c:v>
                </c:pt>
                <c:pt idx="2534">
                  <c:v>176.31694329999999</c:v>
                </c:pt>
                <c:pt idx="2535">
                  <c:v>181.90584860000001</c:v>
                </c:pt>
                <c:pt idx="2536">
                  <c:v>178.5897985</c:v>
                </c:pt>
                <c:pt idx="2537">
                  <c:v>173.72378699999999</c:v>
                </c:pt>
                <c:pt idx="2538">
                  <c:v>172.15519760000001</c:v>
                </c:pt>
                <c:pt idx="2539">
                  <c:v>179.04219370000001</c:v>
                </c:pt>
                <c:pt idx="2540">
                  <c:v>189.7556888</c:v>
                </c:pt>
                <c:pt idx="2541">
                  <c:v>170.47388570000001</c:v>
                </c:pt>
                <c:pt idx="2542">
                  <c:v>171.75349600000001</c:v>
                </c:pt>
                <c:pt idx="2543">
                  <c:v>175.4411384</c:v>
                </c:pt>
                <c:pt idx="2544">
                  <c:v>176.42500290000001</c:v>
                </c:pt>
                <c:pt idx="2545">
                  <c:v>166.41963530000001</c:v>
                </c:pt>
                <c:pt idx="2546">
                  <c:v>181.51592049999999</c:v>
                </c:pt>
                <c:pt idx="2547">
                  <c:v>171.25756999999999</c:v>
                </c:pt>
                <c:pt idx="2548">
                  <c:v>184.0200705</c:v>
                </c:pt>
                <c:pt idx="2549">
                  <c:v>183.1037905</c:v>
                </c:pt>
                <c:pt idx="2550">
                  <c:v>181.18153419999999</c:v>
                </c:pt>
                <c:pt idx="2551">
                  <c:v>175.9704462</c:v>
                </c:pt>
                <c:pt idx="2552">
                  <c:v>179.75265590000001</c:v>
                </c:pt>
                <c:pt idx="2553">
                  <c:v>166.13923310000001</c:v>
                </c:pt>
                <c:pt idx="2554">
                  <c:v>159.4840385</c:v>
                </c:pt>
                <c:pt idx="2555">
                  <c:v>173.42825830000001</c:v>
                </c:pt>
                <c:pt idx="2556">
                  <c:v>167.9166122</c:v>
                </c:pt>
                <c:pt idx="2557">
                  <c:v>175.388621</c:v>
                </c:pt>
                <c:pt idx="2558">
                  <c:v>180.87867309999999</c:v>
                </c:pt>
                <c:pt idx="2559">
                  <c:v>171.68866420000001</c:v>
                </c:pt>
                <c:pt idx="2560">
                  <c:v>166.13903930000001</c:v>
                </c:pt>
                <c:pt idx="2561">
                  <c:v>181.03424910000001</c:v>
                </c:pt>
                <c:pt idx="2562">
                  <c:v>183.97884859999999</c:v>
                </c:pt>
                <c:pt idx="2563">
                  <c:v>179.97879760000001</c:v>
                </c:pt>
                <c:pt idx="2564">
                  <c:v>178.235556</c:v>
                </c:pt>
                <c:pt idx="2565">
                  <c:v>183.1918732</c:v>
                </c:pt>
                <c:pt idx="2566">
                  <c:v>177.90519900000001</c:v>
                </c:pt>
                <c:pt idx="2567">
                  <c:v>178.42650180000001</c:v>
                </c:pt>
                <c:pt idx="2568">
                  <c:v>176.379515</c:v>
                </c:pt>
                <c:pt idx="2569">
                  <c:v>173.85880549999999</c:v>
                </c:pt>
                <c:pt idx="2570">
                  <c:v>184.62882579999999</c:v>
                </c:pt>
                <c:pt idx="2571">
                  <c:v>178.23478610000001</c:v>
                </c:pt>
                <c:pt idx="2572">
                  <c:v>186.5222416</c:v>
                </c:pt>
                <c:pt idx="2573">
                  <c:v>177.5348851</c:v>
                </c:pt>
                <c:pt idx="2574">
                  <c:v>185.87993030000001</c:v>
                </c:pt>
                <c:pt idx="2575">
                  <c:v>173.7646379</c:v>
                </c:pt>
                <c:pt idx="2576">
                  <c:v>178.0971041</c:v>
                </c:pt>
                <c:pt idx="2577">
                  <c:v>174.19352330000001</c:v>
                </c:pt>
                <c:pt idx="2578">
                  <c:v>164.02069209999999</c:v>
                </c:pt>
                <c:pt idx="2579">
                  <c:v>164.87526339999999</c:v>
                </c:pt>
                <c:pt idx="2580">
                  <c:v>176.9236119</c:v>
                </c:pt>
                <c:pt idx="2581">
                  <c:v>176.73940730000001</c:v>
                </c:pt>
                <c:pt idx="2582">
                  <c:v>177.88907359999999</c:v>
                </c:pt>
                <c:pt idx="2583">
                  <c:v>170.62377549999999</c:v>
                </c:pt>
                <c:pt idx="2584">
                  <c:v>179.48234239999999</c:v>
                </c:pt>
                <c:pt idx="2585">
                  <c:v>172.72020610000001</c:v>
                </c:pt>
                <c:pt idx="2586">
                  <c:v>175.59029709999999</c:v>
                </c:pt>
                <c:pt idx="2587">
                  <c:v>172.84706550000001</c:v>
                </c:pt>
                <c:pt idx="2588">
                  <c:v>169.51433560000001</c:v>
                </c:pt>
                <c:pt idx="2589">
                  <c:v>178.92208890000001</c:v>
                </c:pt>
                <c:pt idx="2590">
                  <c:v>176.2751098</c:v>
                </c:pt>
                <c:pt idx="2591">
                  <c:v>177.6669962</c:v>
                </c:pt>
                <c:pt idx="2592">
                  <c:v>174.60584209999999</c:v>
                </c:pt>
                <c:pt idx="2593">
                  <c:v>165.6565775</c:v>
                </c:pt>
                <c:pt idx="2594">
                  <c:v>171.46244920000001</c:v>
                </c:pt>
                <c:pt idx="2595">
                  <c:v>164.7067103</c:v>
                </c:pt>
                <c:pt idx="2596">
                  <c:v>175.53152159999999</c:v>
                </c:pt>
                <c:pt idx="2597">
                  <c:v>175.151894</c:v>
                </c:pt>
                <c:pt idx="2598">
                  <c:v>166.50061769999999</c:v>
                </c:pt>
                <c:pt idx="2599">
                  <c:v>167.0113135</c:v>
                </c:pt>
                <c:pt idx="2600">
                  <c:v>171.61495170000001</c:v>
                </c:pt>
                <c:pt idx="2601">
                  <c:v>164.66330170000001</c:v>
                </c:pt>
                <c:pt idx="2602">
                  <c:v>168.1019718</c:v>
                </c:pt>
                <c:pt idx="2603">
                  <c:v>180.7790861</c:v>
                </c:pt>
                <c:pt idx="2604">
                  <c:v>179.0248665</c:v>
                </c:pt>
                <c:pt idx="2605">
                  <c:v>172.66680450000001</c:v>
                </c:pt>
                <c:pt idx="2606">
                  <c:v>183.66553279999999</c:v>
                </c:pt>
                <c:pt idx="2607">
                  <c:v>190.02769330000001</c:v>
                </c:pt>
                <c:pt idx="2608">
                  <c:v>188.00291870000001</c:v>
                </c:pt>
                <c:pt idx="2609">
                  <c:v>178.40068410000001</c:v>
                </c:pt>
                <c:pt idx="2610">
                  <c:v>174.0624219</c:v>
                </c:pt>
                <c:pt idx="2611">
                  <c:v>166.08068059999999</c:v>
                </c:pt>
                <c:pt idx="2612">
                  <c:v>170.91762700000001</c:v>
                </c:pt>
                <c:pt idx="2613">
                  <c:v>167.36742190000001</c:v>
                </c:pt>
                <c:pt idx="2614">
                  <c:v>188.25942069999999</c:v>
                </c:pt>
                <c:pt idx="2615">
                  <c:v>173.9571771</c:v>
                </c:pt>
                <c:pt idx="2616">
                  <c:v>181.4994781</c:v>
                </c:pt>
                <c:pt idx="2617">
                  <c:v>175.88089170000001</c:v>
                </c:pt>
                <c:pt idx="2618">
                  <c:v>166.35351230000001</c:v>
                </c:pt>
                <c:pt idx="2619">
                  <c:v>169.7132886</c:v>
                </c:pt>
                <c:pt idx="2620">
                  <c:v>182.36874539999999</c:v>
                </c:pt>
                <c:pt idx="2621">
                  <c:v>172.90954310000001</c:v>
                </c:pt>
                <c:pt idx="2622">
                  <c:v>178.33937309999999</c:v>
                </c:pt>
                <c:pt idx="2623">
                  <c:v>195.1804042</c:v>
                </c:pt>
                <c:pt idx="2624">
                  <c:v>161.86080620000001</c:v>
                </c:pt>
                <c:pt idx="2625">
                  <c:v>160.5859748</c:v>
                </c:pt>
                <c:pt idx="2626">
                  <c:v>170.61529010000001</c:v>
                </c:pt>
                <c:pt idx="2627">
                  <c:v>175.1322888</c:v>
                </c:pt>
                <c:pt idx="2628">
                  <c:v>178.85595520000001</c:v>
                </c:pt>
                <c:pt idx="2629">
                  <c:v>178.05038590000001</c:v>
                </c:pt>
                <c:pt idx="2630">
                  <c:v>173.29114379999999</c:v>
                </c:pt>
                <c:pt idx="2631">
                  <c:v>165.28233280000001</c:v>
                </c:pt>
                <c:pt idx="2632">
                  <c:v>164.15106130000001</c:v>
                </c:pt>
                <c:pt idx="2633">
                  <c:v>173.67130850000001</c:v>
                </c:pt>
                <c:pt idx="2634">
                  <c:v>167.02887329999999</c:v>
                </c:pt>
                <c:pt idx="2635">
                  <c:v>182.74915540000001</c:v>
                </c:pt>
                <c:pt idx="2636">
                  <c:v>169.43241019999999</c:v>
                </c:pt>
                <c:pt idx="2637">
                  <c:v>173.42871719999999</c:v>
                </c:pt>
                <c:pt idx="2638">
                  <c:v>185.3570335</c:v>
                </c:pt>
                <c:pt idx="2639">
                  <c:v>173.05342820000001</c:v>
                </c:pt>
                <c:pt idx="2640">
                  <c:v>174.2501283</c:v>
                </c:pt>
                <c:pt idx="2641">
                  <c:v>166.42494780000001</c:v>
                </c:pt>
                <c:pt idx="2642">
                  <c:v>181.4299063</c:v>
                </c:pt>
                <c:pt idx="2643">
                  <c:v>188.31841499999999</c:v>
                </c:pt>
                <c:pt idx="2644">
                  <c:v>166.62377910000001</c:v>
                </c:pt>
                <c:pt idx="2645">
                  <c:v>185.5109496</c:v>
                </c:pt>
                <c:pt idx="2646">
                  <c:v>180.49228790000001</c:v>
                </c:pt>
                <c:pt idx="2647">
                  <c:v>166.77925590000001</c:v>
                </c:pt>
                <c:pt idx="2648">
                  <c:v>176.70585790000001</c:v>
                </c:pt>
                <c:pt idx="2649">
                  <c:v>191.15902019999999</c:v>
                </c:pt>
                <c:pt idx="2650">
                  <c:v>182.65371540000001</c:v>
                </c:pt>
                <c:pt idx="2651">
                  <c:v>186.79568610000001</c:v>
                </c:pt>
                <c:pt idx="2652">
                  <c:v>166.08965789999999</c:v>
                </c:pt>
                <c:pt idx="2653">
                  <c:v>172.4527324</c:v>
                </c:pt>
                <c:pt idx="2654">
                  <c:v>172.5159653</c:v>
                </c:pt>
                <c:pt idx="2655">
                  <c:v>169.31325889999999</c:v>
                </c:pt>
                <c:pt idx="2656">
                  <c:v>185.8816894</c:v>
                </c:pt>
                <c:pt idx="2657">
                  <c:v>178.12483399999999</c:v>
                </c:pt>
                <c:pt idx="2658">
                  <c:v>184.73874069999999</c:v>
                </c:pt>
                <c:pt idx="2659">
                  <c:v>175.1767509</c:v>
                </c:pt>
                <c:pt idx="2660">
                  <c:v>176.46669349999999</c:v>
                </c:pt>
                <c:pt idx="2661">
                  <c:v>157.9446385</c:v>
                </c:pt>
                <c:pt idx="2662">
                  <c:v>172.84326809999999</c:v>
                </c:pt>
                <c:pt idx="2663">
                  <c:v>166.60952649999999</c:v>
                </c:pt>
                <c:pt idx="2664">
                  <c:v>178.6387422</c:v>
                </c:pt>
                <c:pt idx="2665">
                  <c:v>184.16120190000001</c:v>
                </c:pt>
                <c:pt idx="2666">
                  <c:v>180.73298059999999</c:v>
                </c:pt>
                <c:pt idx="2667">
                  <c:v>172.73378969999999</c:v>
                </c:pt>
                <c:pt idx="2668">
                  <c:v>185.36780450000001</c:v>
                </c:pt>
                <c:pt idx="2669">
                  <c:v>172.00471920000001</c:v>
                </c:pt>
                <c:pt idx="2670">
                  <c:v>174.04646690000001</c:v>
                </c:pt>
                <c:pt idx="2671">
                  <c:v>168.53238099999999</c:v>
                </c:pt>
                <c:pt idx="2672">
                  <c:v>173.1774364</c:v>
                </c:pt>
                <c:pt idx="2673">
                  <c:v>182.57194089999999</c:v>
                </c:pt>
                <c:pt idx="2674">
                  <c:v>182.28452039999999</c:v>
                </c:pt>
                <c:pt idx="2675">
                  <c:v>180.7299506</c:v>
                </c:pt>
                <c:pt idx="2676">
                  <c:v>167.879571</c:v>
                </c:pt>
                <c:pt idx="2677">
                  <c:v>179.8723348</c:v>
                </c:pt>
                <c:pt idx="2678">
                  <c:v>181.1066754</c:v>
                </c:pt>
                <c:pt idx="2679">
                  <c:v>177.3079783</c:v>
                </c:pt>
                <c:pt idx="2680">
                  <c:v>166.42686850000001</c:v>
                </c:pt>
                <c:pt idx="2681">
                  <c:v>174.1382179</c:v>
                </c:pt>
                <c:pt idx="2682">
                  <c:v>183.5592316</c:v>
                </c:pt>
                <c:pt idx="2683">
                  <c:v>161.4946372</c:v>
                </c:pt>
                <c:pt idx="2684">
                  <c:v>180.4536804</c:v>
                </c:pt>
                <c:pt idx="2685">
                  <c:v>166.82311079999999</c:v>
                </c:pt>
                <c:pt idx="2686">
                  <c:v>165.62666050000001</c:v>
                </c:pt>
                <c:pt idx="2687">
                  <c:v>164.6890118</c:v>
                </c:pt>
                <c:pt idx="2688">
                  <c:v>177.71061900000001</c:v>
                </c:pt>
                <c:pt idx="2689">
                  <c:v>171.14143659999999</c:v>
                </c:pt>
                <c:pt idx="2690">
                  <c:v>160.60626250000001</c:v>
                </c:pt>
                <c:pt idx="2691">
                  <c:v>178.75337429999999</c:v>
                </c:pt>
                <c:pt idx="2692">
                  <c:v>181.88574170000001</c:v>
                </c:pt>
                <c:pt idx="2693">
                  <c:v>170.4023818</c:v>
                </c:pt>
                <c:pt idx="2694">
                  <c:v>162.49283500000001</c:v>
                </c:pt>
                <c:pt idx="2695">
                  <c:v>171.64170089999999</c:v>
                </c:pt>
                <c:pt idx="2696">
                  <c:v>165.58986999999999</c:v>
                </c:pt>
                <c:pt idx="2697">
                  <c:v>182.32626980000001</c:v>
                </c:pt>
                <c:pt idx="2698">
                  <c:v>183.1347609</c:v>
                </c:pt>
                <c:pt idx="2699">
                  <c:v>183.8253718</c:v>
                </c:pt>
                <c:pt idx="2700">
                  <c:v>185.67218080000001</c:v>
                </c:pt>
                <c:pt idx="2701">
                  <c:v>177.57275780000001</c:v>
                </c:pt>
                <c:pt idx="2702">
                  <c:v>163.9845043</c:v>
                </c:pt>
                <c:pt idx="2703">
                  <c:v>178.6791053</c:v>
                </c:pt>
                <c:pt idx="2704">
                  <c:v>174.08900510000001</c:v>
                </c:pt>
                <c:pt idx="2705">
                  <c:v>172.18502649999999</c:v>
                </c:pt>
                <c:pt idx="2706">
                  <c:v>184.47797159999999</c:v>
                </c:pt>
                <c:pt idx="2707">
                  <c:v>170.67915859999999</c:v>
                </c:pt>
                <c:pt idx="2708">
                  <c:v>192.90504079999999</c:v>
                </c:pt>
                <c:pt idx="2709">
                  <c:v>162.44881340000001</c:v>
                </c:pt>
                <c:pt idx="2710">
                  <c:v>175.2921494</c:v>
                </c:pt>
                <c:pt idx="2711">
                  <c:v>165.0145206</c:v>
                </c:pt>
                <c:pt idx="2712">
                  <c:v>183.02052309999999</c:v>
                </c:pt>
                <c:pt idx="2713">
                  <c:v>170.12073649999999</c:v>
                </c:pt>
                <c:pt idx="2714">
                  <c:v>178.51141960000001</c:v>
                </c:pt>
                <c:pt idx="2715">
                  <c:v>170.6706552</c:v>
                </c:pt>
                <c:pt idx="2716">
                  <c:v>167.3938431</c:v>
                </c:pt>
                <c:pt idx="2717">
                  <c:v>187.1900224</c:v>
                </c:pt>
                <c:pt idx="2718">
                  <c:v>172.6556861</c:v>
                </c:pt>
                <c:pt idx="2719">
                  <c:v>166.6999505</c:v>
                </c:pt>
                <c:pt idx="2720">
                  <c:v>167.19283490000001</c:v>
                </c:pt>
                <c:pt idx="2721">
                  <c:v>182.15830980000001</c:v>
                </c:pt>
                <c:pt idx="2722">
                  <c:v>186.70084130000001</c:v>
                </c:pt>
                <c:pt idx="2723">
                  <c:v>162.6420899</c:v>
                </c:pt>
                <c:pt idx="2724">
                  <c:v>173.4309657</c:v>
                </c:pt>
                <c:pt idx="2725">
                  <c:v>188.82039660000001</c:v>
                </c:pt>
                <c:pt idx="2726">
                  <c:v>177.32125970000001</c:v>
                </c:pt>
                <c:pt idx="2727">
                  <c:v>181.4015819</c:v>
                </c:pt>
                <c:pt idx="2728">
                  <c:v>186.16043149999999</c:v>
                </c:pt>
                <c:pt idx="2729">
                  <c:v>183.10106020000001</c:v>
                </c:pt>
                <c:pt idx="2730">
                  <c:v>162.34293439999999</c:v>
                </c:pt>
                <c:pt idx="2731">
                  <c:v>183.50820490000001</c:v>
                </c:pt>
                <c:pt idx="2732">
                  <c:v>179.31644230000001</c:v>
                </c:pt>
                <c:pt idx="2733">
                  <c:v>179.99866489999999</c:v>
                </c:pt>
                <c:pt idx="2734">
                  <c:v>182.77430480000001</c:v>
                </c:pt>
                <c:pt idx="2735">
                  <c:v>173.11040259999999</c:v>
                </c:pt>
                <c:pt idx="2736">
                  <c:v>175.0810377</c:v>
                </c:pt>
                <c:pt idx="2737">
                  <c:v>168.3999503</c:v>
                </c:pt>
                <c:pt idx="2738">
                  <c:v>165.79479000000001</c:v>
                </c:pt>
                <c:pt idx="2739">
                  <c:v>173.9494344</c:v>
                </c:pt>
                <c:pt idx="2740">
                  <c:v>166.72950119999999</c:v>
                </c:pt>
                <c:pt idx="2741">
                  <c:v>174.92662580000001</c:v>
                </c:pt>
                <c:pt idx="2742">
                  <c:v>173.8869517</c:v>
                </c:pt>
                <c:pt idx="2743">
                  <c:v>176.07611560000001</c:v>
                </c:pt>
                <c:pt idx="2744">
                  <c:v>178.9793689</c:v>
                </c:pt>
                <c:pt idx="2745">
                  <c:v>184.56971440000001</c:v>
                </c:pt>
                <c:pt idx="2746">
                  <c:v>176.12275510000001</c:v>
                </c:pt>
                <c:pt idx="2747">
                  <c:v>174.1651569</c:v>
                </c:pt>
                <c:pt idx="2748">
                  <c:v>181.90927310000001</c:v>
                </c:pt>
                <c:pt idx="2749">
                  <c:v>175.01601239999999</c:v>
                </c:pt>
                <c:pt idx="2750">
                  <c:v>184.56784039999999</c:v>
                </c:pt>
                <c:pt idx="2751">
                  <c:v>181.30599050000001</c:v>
                </c:pt>
                <c:pt idx="2752">
                  <c:v>178.51415209999999</c:v>
                </c:pt>
                <c:pt idx="2753">
                  <c:v>179.60443129999999</c:v>
                </c:pt>
                <c:pt idx="2754">
                  <c:v>174.0439757</c:v>
                </c:pt>
                <c:pt idx="2755">
                  <c:v>156.82127059999999</c:v>
                </c:pt>
                <c:pt idx="2756">
                  <c:v>174.68205850000001</c:v>
                </c:pt>
                <c:pt idx="2757">
                  <c:v>186.86433629999999</c:v>
                </c:pt>
                <c:pt idx="2758">
                  <c:v>169.06171520000001</c:v>
                </c:pt>
                <c:pt idx="2759">
                  <c:v>178.58683550000001</c:v>
                </c:pt>
                <c:pt idx="2760">
                  <c:v>184.31312019999999</c:v>
                </c:pt>
                <c:pt idx="2761">
                  <c:v>187.17211230000001</c:v>
                </c:pt>
                <c:pt idx="2762">
                  <c:v>173.07977030000001</c:v>
                </c:pt>
                <c:pt idx="2763">
                  <c:v>173.88093520000001</c:v>
                </c:pt>
                <c:pt idx="2764">
                  <c:v>187.55088040000001</c:v>
                </c:pt>
                <c:pt idx="2765">
                  <c:v>169.33644949999999</c:v>
                </c:pt>
                <c:pt idx="2766">
                  <c:v>188.97767160000001</c:v>
                </c:pt>
                <c:pt idx="2767">
                  <c:v>172.12694339999999</c:v>
                </c:pt>
                <c:pt idx="2768">
                  <c:v>162.73651039999999</c:v>
                </c:pt>
                <c:pt idx="2769">
                  <c:v>169.25319189999999</c:v>
                </c:pt>
                <c:pt idx="2770">
                  <c:v>176.2259689</c:v>
                </c:pt>
                <c:pt idx="2771">
                  <c:v>177.80502960000001</c:v>
                </c:pt>
                <c:pt idx="2772">
                  <c:v>189.47063030000001</c:v>
                </c:pt>
                <c:pt idx="2773">
                  <c:v>173.89191299999999</c:v>
                </c:pt>
                <c:pt idx="2774">
                  <c:v>176.7375179</c:v>
                </c:pt>
                <c:pt idx="2775">
                  <c:v>170.30116269999999</c:v>
                </c:pt>
                <c:pt idx="2776">
                  <c:v>180.90749539999999</c:v>
                </c:pt>
                <c:pt idx="2777">
                  <c:v>170.3666997</c:v>
                </c:pt>
                <c:pt idx="2778">
                  <c:v>185.72402080000001</c:v>
                </c:pt>
                <c:pt idx="2779">
                  <c:v>168.81714940000001</c:v>
                </c:pt>
                <c:pt idx="2780">
                  <c:v>172.17728589999999</c:v>
                </c:pt>
                <c:pt idx="2781">
                  <c:v>178.68772939999999</c:v>
                </c:pt>
                <c:pt idx="2782">
                  <c:v>180.65941620000001</c:v>
                </c:pt>
                <c:pt idx="2783">
                  <c:v>183.63586290000001</c:v>
                </c:pt>
                <c:pt idx="2784">
                  <c:v>175.14655070000001</c:v>
                </c:pt>
                <c:pt idx="2785">
                  <c:v>170.5445143</c:v>
                </c:pt>
                <c:pt idx="2786">
                  <c:v>177.71567099999999</c:v>
                </c:pt>
                <c:pt idx="2787">
                  <c:v>174.17461800000001</c:v>
                </c:pt>
                <c:pt idx="2788">
                  <c:v>172.95613069999999</c:v>
                </c:pt>
                <c:pt idx="2789">
                  <c:v>192.74900009999999</c:v>
                </c:pt>
                <c:pt idx="2790">
                  <c:v>182.8587742</c:v>
                </c:pt>
                <c:pt idx="2791">
                  <c:v>173.88015609999999</c:v>
                </c:pt>
                <c:pt idx="2792">
                  <c:v>184.0662433</c:v>
                </c:pt>
                <c:pt idx="2793">
                  <c:v>172.0523513</c:v>
                </c:pt>
                <c:pt idx="2794">
                  <c:v>177.88844560000001</c:v>
                </c:pt>
                <c:pt idx="2795">
                  <c:v>183.36999130000001</c:v>
                </c:pt>
                <c:pt idx="2796">
                  <c:v>176.76607419999999</c:v>
                </c:pt>
                <c:pt idx="2797">
                  <c:v>180.46933279999999</c:v>
                </c:pt>
                <c:pt idx="2798">
                  <c:v>179.85628109999999</c:v>
                </c:pt>
                <c:pt idx="2799">
                  <c:v>172.8772615</c:v>
                </c:pt>
                <c:pt idx="2800">
                  <c:v>186.41310709999999</c:v>
                </c:pt>
                <c:pt idx="2801">
                  <c:v>191.3676237</c:v>
                </c:pt>
                <c:pt idx="2802">
                  <c:v>183.52187000000001</c:v>
                </c:pt>
                <c:pt idx="2803">
                  <c:v>168.0867106</c:v>
                </c:pt>
                <c:pt idx="2804">
                  <c:v>156.66334180000001</c:v>
                </c:pt>
                <c:pt idx="2805">
                  <c:v>182.60623340000001</c:v>
                </c:pt>
                <c:pt idx="2806">
                  <c:v>158.69107890000001</c:v>
                </c:pt>
                <c:pt idx="2807">
                  <c:v>172.63467249999999</c:v>
                </c:pt>
                <c:pt idx="2808">
                  <c:v>177.0212564</c:v>
                </c:pt>
                <c:pt idx="2809">
                  <c:v>159.88965099999999</c:v>
                </c:pt>
                <c:pt idx="2810">
                  <c:v>181.2530586</c:v>
                </c:pt>
                <c:pt idx="2811">
                  <c:v>171.0242409</c:v>
                </c:pt>
                <c:pt idx="2812">
                  <c:v>172.16036260000001</c:v>
                </c:pt>
                <c:pt idx="2813">
                  <c:v>175.66996639999999</c:v>
                </c:pt>
                <c:pt idx="2814">
                  <c:v>174.9125488</c:v>
                </c:pt>
                <c:pt idx="2815">
                  <c:v>170.37266389999999</c:v>
                </c:pt>
                <c:pt idx="2816">
                  <c:v>170.95060100000001</c:v>
                </c:pt>
                <c:pt idx="2817">
                  <c:v>171.51258390000001</c:v>
                </c:pt>
                <c:pt idx="2818">
                  <c:v>174.16367170000001</c:v>
                </c:pt>
                <c:pt idx="2819">
                  <c:v>181.778954</c:v>
                </c:pt>
                <c:pt idx="2820">
                  <c:v>186.0019547</c:v>
                </c:pt>
                <c:pt idx="2821">
                  <c:v>176.37724560000001</c:v>
                </c:pt>
                <c:pt idx="2822">
                  <c:v>181.9226678</c:v>
                </c:pt>
                <c:pt idx="2823">
                  <c:v>167.0520348</c:v>
                </c:pt>
                <c:pt idx="2824">
                  <c:v>184.77114320000001</c:v>
                </c:pt>
                <c:pt idx="2825">
                  <c:v>170.7674026</c:v>
                </c:pt>
                <c:pt idx="2826">
                  <c:v>180.02967870000001</c:v>
                </c:pt>
                <c:pt idx="2827">
                  <c:v>177.7055403</c:v>
                </c:pt>
                <c:pt idx="2828">
                  <c:v>167.31576860000001</c:v>
                </c:pt>
                <c:pt idx="2829">
                  <c:v>179.98234439999999</c:v>
                </c:pt>
                <c:pt idx="2830">
                  <c:v>181.85111319999999</c:v>
                </c:pt>
                <c:pt idx="2831">
                  <c:v>177.92951489999999</c:v>
                </c:pt>
                <c:pt idx="2832">
                  <c:v>171.45017060000001</c:v>
                </c:pt>
                <c:pt idx="2833">
                  <c:v>165.4776665</c:v>
                </c:pt>
                <c:pt idx="2834">
                  <c:v>175.31835430000001</c:v>
                </c:pt>
                <c:pt idx="2835">
                  <c:v>179.8876684</c:v>
                </c:pt>
                <c:pt idx="2836">
                  <c:v>179.98274090000001</c:v>
                </c:pt>
                <c:pt idx="2837">
                  <c:v>172.85830300000001</c:v>
                </c:pt>
                <c:pt idx="2838">
                  <c:v>177.38592070000001</c:v>
                </c:pt>
                <c:pt idx="2839">
                  <c:v>161.26993210000001</c:v>
                </c:pt>
                <c:pt idx="2840">
                  <c:v>169.24376050000001</c:v>
                </c:pt>
                <c:pt idx="2841">
                  <c:v>180.04705079999999</c:v>
                </c:pt>
                <c:pt idx="2842">
                  <c:v>171.08575880000001</c:v>
                </c:pt>
                <c:pt idx="2843">
                  <c:v>178.91941120000001</c:v>
                </c:pt>
                <c:pt idx="2844">
                  <c:v>176.3461336</c:v>
                </c:pt>
                <c:pt idx="2845">
                  <c:v>174.8665968</c:v>
                </c:pt>
                <c:pt idx="2846">
                  <c:v>181.17794050000001</c:v>
                </c:pt>
                <c:pt idx="2847">
                  <c:v>191.21843139999999</c:v>
                </c:pt>
                <c:pt idx="2848">
                  <c:v>173.51803839999999</c:v>
                </c:pt>
                <c:pt idx="2849">
                  <c:v>169.6179583</c:v>
                </c:pt>
                <c:pt idx="2850">
                  <c:v>179.24641589999999</c:v>
                </c:pt>
                <c:pt idx="2851">
                  <c:v>170.15756529999999</c:v>
                </c:pt>
                <c:pt idx="2852">
                  <c:v>171.72448900000001</c:v>
                </c:pt>
                <c:pt idx="2853">
                  <c:v>184.85665280000001</c:v>
                </c:pt>
                <c:pt idx="2854">
                  <c:v>183.78995259999999</c:v>
                </c:pt>
                <c:pt idx="2855">
                  <c:v>179.4255464</c:v>
                </c:pt>
                <c:pt idx="2856">
                  <c:v>174.14793549999999</c:v>
                </c:pt>
                <c:pt idx="2857">
                  <c:v>173.07160289999999</c:v>
                </c:pt>
                <c:pt idx="2858">
                  <c:v>161.0186234</c:v>
                </c:pt>
                <c:pt idx="2859">
                  <c:v>161.72507110000001</c:v>
                </c:pt>
                <c:pt idx="2860">
                  <c:v>176.7281964</c:v>
                </c:pt>
                <c:pt idx="2861">
                  <c:v>175.51903759999999</c:v>
                </c:pt>
                <c:pt idx="2862">
                  <c:v>180.24695679999999</c:v>
                </c:pt>
                <c:pt idx="2863">
                  <c:v>178.71361400000001</c:v>
                </c:pt>
                <c:pt idx="2864">
                  <c:v>175.88138660000001</c:v>
                </c:pt>
                <c:pt idx="2865">
                  <c:v>175.08745619999999</c:v>
                </c:pt>
                <c:pt idx="2866">
                  <c:v>183.95381380000001</c:v>
                </c:pt>
                <c:pt idx="2867">
                  <c:v>173.82266319999999</c:v>
                </c:pt>
                <c:pt idx="2868">
                  <c:v>181.8534137</c:v>
                </c:pt>
                <c:pt idx="2869">
                  <c:v>185.34451759999999</c:v>
                </c:pt>
                <c:pt idx="2870">
                  <c:v>174.5534342</c:v>
                </c:pt>
                <c:pt idx="2871">
                  <c:v>179.3174473</c:v>
                </c:pt>
                <c:pt idx="2872">
                  <c:v>179.18177990000001</c:v>
                </c:pt>
                <c:pt idx="2873">
                  <c:v>155.28664760000001</c:v>
                </c:pt>
                <c:pt idx="2874">
                  <c:v>179.8810316</c:v>
                </c:pt>
                <c:pt idx="2875">
                  <c:v>172.30848370000001</c:v>
                </c:pt>
                <c:pt idx="2876">
                  <c:v>183.7811203</c:v>
                </c:pt>
                <c:pt idx="2877">
                  <c:v>178.02289300000001</c:v>
                </c:pt>
                <c:pt idx="2878">
                  <c:v>166.4053227</c:v>
                </c:pt>
                <c:pt idx="2879">
                  <c:v>176.19528209999999</c:v>
                </c:pt>
                <c:pt idx="2880">
                  <c:v>178.90423709999999</c:v>
                </c:pt>
                <c:pt idx="2881">
                  <c:v>175.67449690000001</c:v>
                </c:pt>
                <c:pt idx="2882">
                  <c:v>175.4694112</c:v>
                </c:pt>
                <c:pt idx="2883">
                  <c:v>166.6875143</c:v>
                </c:pt>
                <c:pt idx="2884">
                  <c:v>178.44582310000001</c:v>
                </c:pt>
                <c:pt idx="2885">
                  <c:v>188.625167</c:v>
                </c:pt>
                <c:pt idx="2886">
                  <c:v>186.50704400000001</c:v>
                </c:pt>
                <c:pt idx="2887">
                  <c:v>175.14082809999999</c:v>
                </c:pt>
                <c:pt idx="2888">
                  <c:v>176.04613689999999</c:v>
                </c:pt>
                <c:pt idx="2889">
                  <c:v>182.8027788</c:v>
                </c:pt>
                <c:pt idx="2890">
                  <c:v>175.92974380000001</c:v>
                </c:pt>
                <c:pt idx="2891">
                  <c:v>176.07844890000001</c:v>
                </c:pt>
                <c:pt idx="2892">
                  <c:v>164.01038399999999</c:v>
                </c:pt>
                <c:pt idx="2893">
                  <c:v>176.79894179999999</c:v>
                </c:pt>
                <c:pt idx="2894">
                  <c:v>182.82385650000001</c:v>
                </c:pt>
                <c:pt idx="2895">
                  <c:v>181.31174519999999</c:v>
                </c:pt>
                <c:pt idx="2896">
                  <c:v>175.0422063</c:v>
                </c:pt>
                <c:pt idx="2897">
                  <c:v>179.44373350000001</c:v>
                </c:pt>
                <c:pt idx="2898">
                  <c:v>181.84033740000001</c:v>
                </c:pt>
                <c:pt idx="2899">
                  <c:v>182.52598660000001</c:v>
                </c:pt>
                <c:pt idx="2900">
                  <c:v>162.94022759999999</c:v>
                </c:pt>
                <c:pt idx="2901">
                  <c:v>172.92966720000001</c:v>
                </c:pt>
                <c:pt idx="2902">
                  <c:v>180.8172951</c:v>
                </c:pt>
                <c:pt idx="2903">
                  <c:v>173.38044780000001</c:v>
                </c:pt>
                <c:pt idx="2904">
                  <c:v>173.1148848</c:v>
                </c:pt>
                <c:pt idx="2905">
                  <c:v>168.32645339999999</c:v>
                </c:pt>
                <c:pt idx="2906">
                  <c:v>164.49613880000001</c:v>
                </c:pt>
                <c:pt idx="2907">
                  <c:v>164.06992510000001</c:v>
                </c:pt>
                <c:pt idx="2908">
                  <c:v>171.21111429999999</c:v>
                </c:pt>
                <c:pt idx="2909">
                  <c:v>183.17910370000001</c:v>
                </c:pt>
                <c:pt idx="2910">
                  <c:v>173.08571570000001</c:v>
                </c:pt>
                <c:pt idx="2911">
                  <c:v>176.66218520000001</c:v>
                </c:pt>
                <c:pt idx="2912">
                  <c:v>182.38131809999999</c:v>
                </c:pt>
                <c:pt idx="2913">
                  <c:v>172.9023397</c:v>
                </c:pt>
                <c:pt idx="2914">
                  <c:v>173.9977614</c:v>
                </c:pt>
                <c:pt idx="2915">
                  <c:v>175.87377079999999</c:v>
                </c:pt>
                <c:pt idx="2916">
                  <c:v>159.5303189</c:v>
                </c:pt>
                <c:pt idx="2917">
                  <c:v>162.0174609</c:v>
                </c:pt>
                <c:pt idx="2918">
                  <c:v>181.50500679999999</c:v>
                </c:pt>
                <c:pt idx="2919">
                  <c:v>178.71064559999999</c:v>
                </c:pt>
                <c:pt idx="2920">
                  <c:v>178.91562260000001</c:v>
                </c:pt>
                <c:pt idx="2921">
                  <c:v>173.6963427</c:v>
                </c:pt>
                <c:pt idx="2922">
                  <c:v>180.21166020000001</c:v>
                </c:pt>
                <c:pt idx="2923">
                  <c:v>180.60816700000001</c:v>
                </c:pt>
                <c:pt idx="2924">
                  <c:v>178.1435749</c:v>
                </c:pt>
                <c:pt idx="2925">
                  <c:v>154.77677879999999</c:v>
                </c:pt>
                <c:pt idx="2926">
                  <c:v>182.12407010000001</c:v>
                </c:pt>
                <c:pt idx="2927">
                  <c:v>180.7452213</c:v>
                </c:pt>
                <c:pt idx="2928">
                  <c:v>180.66279040000001</c:v>
                </c:pt>
                <c:pt idx="2929">
                  <c:v>178.94702599999999</c:v>
                </c:pt>
                <c:pt idx="2930">
                  <c:v>183.80292</c:v>
                </c:pt>
                <c:pt idx="2931">
                  <c:v>172.4831787</c:v>
                </c:pt>
                <c:pt idx="2932">
                  <c:v>172.02133739999999</c:v>
                </c:pt>
                <c:pt idx="2933">
                  <c:v>182.3064832</c:v>
                </c:pt>
                <c:pt idx="2934">
                  <c:v>184.90369380000001</c:v>
                </c:pt>
                <c:pt idx="2935">
                  <c:v>178.8253302</c:v>
                </c:pt>
                <c:pt idx="2936">
                  <c:v>185.7836714</c:v>
                </c:pt>
                <c:pt idx="2937">
                  <c:v>178.91487860000001</c:v>
                </c:pt>
                <c:pt idx="2938">
                  <c:v>174.0460056</c:v>
                </c:pt>
                <c:pt idx="2939">
                  <c:v>158.73662210000001</c:v>
                </c:pt>
                <c:pt idx="2940">
                  <c:v>176.0877399</c:v>
                </c:pt>
                <c:pt idx="2941">
                  <c:v>182.6724869</c:v>
                </c:pt>
                <c:pt idx="2942">
                  <c:v>183.0404781</c:v>
                </c:pt>
                <c:pt idx="2943">
                  <c:v>184.6763492</c:v>
                </c:pt>
                <c:pt idx="2944">
                  <c:v>172.45282309999999</c:v>
                </c:pt>
                <c:pt idx="2945">
                  <c:v>177.52860269999999</c:v>
                </c:pt>
                <c:pt idx="2946">
                  <c:v>173.53073470000001</c:v>
                </c:pt>
                <c:pt idx="2947">
                  <c:v>182.1287126</c:v>
                </c:pt>
                <c:pt idx="2948">
                  <c:v>166.47236839999999</c:v>
                </c:pt>
                <c:pt idx="2949">
                  <c:v>164.6466198</c:v>
                </c:pt>
                <c:pt idx="2950">
                  <c:v>174.47354809999999</c:v>
                </c:pt>
                <c:pt idx="2951">
                  <c:v>191.5849877</c:v>
                </c:pt>
                <c:pt idx="2952">
                  <c:v>179.30806630000001</c:v>
                </c:pt>
                <c:pt idx="2953">
                  <c:v>180.35714160000001</c:v>
                </c:pt>
                <c:pt idx="2954">
                  <c:v>171.1032653</c:v>
                </c:pt>
                <c:pt idx="2955">
                  <c:v>170.60423470000001</c:v>
                </c:pt>
                <c:pt idx="2956">
                  <c:v>184.37357359999999</c:v>
                </c:pt>
                <c:pt idx="2957">
                  <c:v>172.00832819999999</c:v>
                </c:pt>
                <c:pt idx="2958">
                  <c:v>182.30530970000001</c:v>
                </c:pt>
                <c:pt idx="2959">
                  <c:v>154.77803950000001</c:v>
                </c:pt>
                <c:pt idx="2960">
                  <c:v>173.41974830000001</c:v>
                </c:pt>
                <c:pt idx="2961">
                  <c:v>174.3715536</c:v>
                </c:pt>
                <c:pt idx="2962">
                  <c:v>172.30752440000001</c:v>
                </c:pt>
                <c:pt idx="2963">
                  <c:v>183.87554800000001</c:v>
                </c:pt>
                <c:pt idx="2964">
                  <c:v>176.16802730000001</c:v>
                </c:pt>
                <c:pt idx="2965">
                  <c:v>176.55078159999999</c:v>
                </c:pt>
                <c:pt idx="2966">
                  <c:v>170.10452749999999</c:v>
                </c:pt>
                <c:pt idx="2967">
                  <c:v>172.86944600000001</c:v>
                </c:pt>
                <c:pt idx="2968">
                  <c:v>187.57272510000001</c:v>
                </c:pt>
                <c:pt idx="2969">
                  <c:v>178.8883233</c:v>
                </c:pt>
                <c:pt idx="2970">
                  <c:v>173.63594029999999</c:v>
                </c:pt>
                <c:pt idx="2971">
                  <c:v>190.89847159999999</c:v>
                </c:pt>
                <c:pt idx="2972">
                  <c:v>167.9416583</c:v>
                </c:pt>
                <c:pt idx="2973">
                  <c:v>172.1454176</c:v>
                </c:pt>
                <c:pt idx="2974">
                  <c:v>153.07866290000001</c:v>
                </c:pt>
                <c:pt idx="2975">
                  <c:v>179.78036259999999</c:v>
                </c:pt>
                <c:pt idx="2976">
                  <c:v>165.4031473</c:v>
                </c:pt>
                <c:pt idx="2977">
                  <c:v>168.18524590000001</c:v>
                </c:pt>
                <c:pt idx="2978">
                  <c:v>175.30413909999999</c:v>
                </c:pt>
                <c:pt idx="2979">
                  <c:v>170.54710600000001</c:v>
                </c:pt>
                <c:pt idx="2980">
                  <c:v>176.46942139999999</c:v>
                </c:pt>
                <c:pt idx="2981">
                  <c:v>177.1436535</c:v>
                </c:pt>
                <c:pt idx="2982">
                  <c:v>173.4935213</c:v>
                </c:pt>
                <c:pt idx="2983">
                  <c:v>180.47349969999999</c:v>
                </c:pt>
                <c:pt idx="2984">
                  <c:v>172.62585530000001</c:v>
                </c:pt>
                <c:pt idx="2985">
                  <c:v>167.07017210000001</c:v>
                </c:pt>
                <c:pt idx="2986">
                  <c:v>179.18679069999999</c:v>
                </c:pt>
                <c:pt idx="2987">
                  <c:v>174.891336</c:v>
                </c:pt>
                <c:pt idx="2988">
                  <c:v>171.7456128</c:v>
                </c:pt>
                <c:pt idx="2989">
                  <c:v>161.9606857</c:v>
                </c:pt>
                <c:pt idx="2990">
                  <c:v>177.08153039999999</c:v>
                </c:pt>
                <c:pt idx="2991">
                  <c:v>176.67999510000001</c:v>
                </c:pt>
                <c:pt idx="2992">
                  <c:v>177.82279209999999</c:v>
                </c:pt>
                <c:pt idx="2993">
                  <c:v>173.00218659999999</c:v>
                </c:pt>
                <c:pt idx="2994">
                  <c:v>183.11740900000001</c:v>
                </c:pt>
                <c:pt idx="2995">
                  <c:v>185.61137590000001</c:v>
                </c:pt>
                <c:pt idx="2996">
                  <c:v>187.7153223</c:v>
                </c:pt>
                <c:pt idx="2997">
                  <c:v>170.18903180000001</c:v>
                </c:pt>
                <c:pt idx="2998">
                  <c:v>166.9767621</c:v>
                </c:pt>
                <c:pt idx="2999">
                  <c:v>162.2083465</c:v>
                </c:pt>
                <c:pt idx="3000">
                  <c:v>172.16795160000001</c:v>
                </c:pt>
                <c:pt idx="3001">
                  <c:v>172.80358720000001</c:v>
                </c:pt>
                <c:pt idx="3002">
                  <c:v>168.9817961</c:v>
                </c:pt>
                <c:pt idx="3003">
                  <c:v>176.16926000000001</c:v>
                </c:pt>
                <c:pt idx="3004">
                  <c:v>167.32742200000001</c:v>
                </c:pt>
                <c:pt idx="3005">
                  <c:v>173.63408010000001</c:v>
                </c:pt>
                <c:pt idx="3006">
                  <c:v>191.86454180000001</c:v>
                </c:pt>
                <c:pt idx="3007">
                  <c:v>172.2171913</c:v>
                </c:pt>
                <c:pt idx="3008">
                  <c:v>172.37535310000001</c:v>
                </c:pt>
                <c:pt idx="3009">
                  <c:v>168.9095494</c:v>
                </c:pt>
                <c:pt idx="3010">
                  <c:v>164.9750617</c:v>
                </c:pt>
                <c:pt idx="3011">
                  <c:v>176.15770370000001</c:v>
                </c:pt>
                <c:pt idx="3012">
                  <c:v>172.57467410000001</c:v>
                </c:pt>
                <c:pt idx="3013">
                  <c:v>171.31958689999999</c:v>
                </c:pt>
                <c:pt idx="3014">
                  <c:v>176.88493360000001</c:v>
                </c:pt>
                <c:pt idx="3015">
                  <c:v>184.01084030000001</c:v>
                </c:pt>
                <c:pt idx="3016">
                  <c:v>171.34814309999999</c:v>
                </c:pt>
                <c:pt idx="3017">
                  <c:v>177.6681811</c:v>
                </c:pt>
                <c:pt idx="3018">
                  <c:v>182.0654092</c:v>
                </c:pt>
                <c:pt idx="3019">
                  <c:v>165.06974890000001</c:v>
                </c:pt>
                <c:pt idx="3020">
                  <c:v>152.95122710000001</c:v>
                </c:pt>
                <c:pt idx="3021">
                  <c:v>181.3924155</c:v>
                </c:pt>
                <c:pt idx="3022">
                  <c:v>175.0431414</c:v>
                </c:pt>
                <c:pt idx="3023">
                  <c:v>186.96713059999999</c:v>
                </c:pt>
                <c:pt idx="3024">
                  <c:v>174.47136839999999</c:v>
                </c:pt>
                <c:pt idx="3025">
                  <c:v>188.77252129999999</c:v>
                </c:pt>
                <c:pt idx="3026">
                  <c:v>171.0741276</c:v>
                </c:pt>
                <c:pt idx="3027">
                  <c:v>173.6416605</c:v>
                </c:pt>
                <c:pt idx="3028">
                  <c:v>176.99645430000001</c:v>
                </c:pt>
                <c:pt idx="3029">
                  <c:v>174.8612507</c:v>
                </c:pt>
                <c:pt idx="3030">
                  <c:v>169.03773200000001</c:v>
                </c:pt>
                <c:pt idx="3031">
                  <c:v>175.23987969999999</c:v>
                </c:pt>
                <c:pt idx="3032">
                  <c:v>170.98910559999999</c:v>
                </c:pt>
                <c:pt idx="3033">
                  <c:v>165.00139709999999</c:v>
                </c:pt>
                <c:pt idx="3034">
                  <c:v>181.26353109999999</c:v>
                </c:pt>
                <c:pt idx="3035">
                  <c:v>174.62090610000001</c:v>
                </c:pt>
                <c:pt idx="3036">
                  <c:v>177.58433500000001</c:v>
                </c:pt>
                <c:pt idx="3037">
                  <c:v>187.89017709999999</c:v>
                </c:pt>
                <c:pt idx="3038">
                  <c:v>175.43294359999999</c:v>
                </c:pt>
                <c:pt idx="3039">
                  <c:v>174.61734319999999</c:v>
                </c:pt>
                <c:pt idx="3040">
                  <c:v>172.6481713</c:v>
                </c:pt>
                <c:pt idx="3041">
                  <c:v>167.14727809999999</c:v>
                </c:pt>
                <c:pt idx="3042">
                  <c:v>164.0324823</c:v>
                </c:pt>
                <c:pt idx="3043">
                  <c:v>178.97424889999999</c:v>
                </c:pt>
                <c:pt idx="3044">
                  <c:v>181.17960629999999</c:v>
                </c:pt>
                <c:pt idx="3045">
                  <c:v>180.26006000000001</c:v>
                </c:pt>
                <c:pt idx="3046">
                  <c:v>165.708673</c:v>
                </c:pt>
                <c:pt idx="3047">
                  <c:v>176.5331061</c:v>
                </c:pt>
                <c:pt idx="3048">
                  <c:v>178.2887322</c:v>
                </c:pt>
                <c:pt idx="3049">
                  <c:v>173.98857939999999</c:v>
                </c:pt>
                <c:pt idx="3050">
                  <c:v>175.74723409999999</c:v>
                </c:pt>
                <c:pt idx="3051">
                  <c:v>179.23093710000001</c:v>
                </c:pt>
                <c:pt idx="3052">
                  <c:v>176.34326609999999</c:v>
                </c:pt>
                <c:pt idx="3053">
                  <c:v>177.23580269999999</c:v>
                </c:pt>
                <c:pt idx="3054">
                  <c:v>171.37677170000001</c:v>
                </c:pt>
                <c:pt idx="3055">
                  <c:v>163.66379950000001</c:v>
                </c:pt>
                <c:pt idx="3056">
                  <c:v>169.92666159999999</c:v>
                </c:pt>
                <c:pt idx="3057">
                  <c:v>178.18105170000001</c:v>
                </c:pt>
                <c:pt idx="3058">
                  <c:v>169.38507770000001</c:v>
                </c:pt>
                <c:pt idx="3059">
                  <c:v>156.49224620000001</c:v>
                </c:pt>
                <c:pt idx="3060">
                  <c:v>173.13482049999999</c:v>
                </c:pt>
                <c:pt idx="3061">
                  <c:v>175.81770270000001</c:v>
                </c:pt>
                <c:pt idx="3062">
                  <c:v>177.96746139999999</c:v>
                </c:pt>
                <c:pt idx="3063">
                  <c:v>177.50396520000001</c:v>
                </c:pt>
                <c:pt idx="3064">
                  <c:v>175.34591209999999</c:v>
                </c:pt>
                <c:pt idx="3065">
                  <c:v>179.62229600000001</c:v>
                </c:pt>
                <c:pt idx="3066">
                  <c:v>175.4700656</c:v>
                </c:pt>
                <c:pt idx="3067">
                  <c:v>173.7699499</c:v>
                </c:pt>
                <c:pt idx="3068">
                  <c:v>178.05970540000001</c:v>
                </c:pt>
                <c:pt idx="3069">
                  <c:v>183.3809646</c:v>
                </c:pt>
                <c:pt idx="3070">
                  <c:v>181.9579129</c:v>
                </c:pt>
                <c:pt idx="3071">
                  <c:v>174.36442729999999</c:v>
                </c:pt>
                <c:pt idx="3072">
                  <c:v>168.60116479999999</c:v>
                </c:pt>
                <c:pt idx="3073">
                  <c:v>175.44332929999999</c:v>
                </c:pt>
                <c:pt idx="3074">
                  <c:v>174.90104779999999</c:v>
                </c:pt>
                <c:pt idx="3075">
                  <c:v>183.6155741</c:v>
                </c:pt>
                <c:pt idx="3076">
                  <c:v>166.3439965</c:v>
                </c:pt>
                <c:pt idx="3077">
                  <c:v>179.4242045</c:v>
                </c:pt>
                <c:pt idx="3078">
                  <c:v>182.77633689999999</c:v>
                </c:pt>
                <c:pt idx="3079">
                  <c:v>180.47525239999999</c:v>
                </c:pt>
                <c:pt idx="3080">
                  <c:v>177.2416169</c:v>
                </c:pt>
                <c:pt idx="3081">
                  <c:v>176.35539840000001</c:v>
                </c:pt>
                <c:pt idx="3082">
                  <c:v>183.6706026</c:v>
                </c:pt>
                <c:pt idx="3083">
                  <c:v>167.1571763</c:v>
                </c:pt>
                <c:pt idx="3084">
                  <c:v>167.4240255</c:v>
                </c:pt>
                <c:pt idx="3085">
                  <c:v>179.43878470000001</c:v>
                </c:pt>
                <c:pt idx="3086">
                  <c:v>165.69461820000001</c:v>
                </c:pt>
                <c:pt idx="3087">
                  <c:v>178.3001778</c:v>
                </c:pt>
                <c:pt idx="3088">
                  <c:v>162.7336397</c:v>
                </c:pt>
                <c:pt idx="3089">
                  <c:v>169.72089679999999</c:v>
                </c:pt>
                <c:pt idx="3090">
                  <c:v>188.24525270000001</c:v>
                </c:pt>
                <c:pt idx="3091">
                  <c:v>175.26390499999999</c:v>
                </c:pt>
                <c:pt idx="3092">
                  <c:v>177.7915232</c:v>
                </c:pt>
                <c:pt idx="3093">
                  <c:v>171.36813770000001</c:v>
                </c:pt>
                <c:pt idx="3094">
                  <c:v>189.0943833</c:v>
                </c:pt>
                <c:pt idx="3095">
                  <c:v>178.10250830000001</c:v>
                </c:pt>
                <c:pt idx="3096">
                  <c:v>174.71724359999999</c:v>
                </c:pt>
                <c:pt idx="3097">
                  <c:v>172.02721389999999</c:v>
                </c:pt>
                <c:pt idx="3098">
                  <c:v>179.93327579999999</c:v>
                </c:pt>
                <c:pt idx="3099">
                  <c:v>178.64509670000001</c:v>
                </c:pt>
                <c:pt idx="3100">
                  <c:v>176.47262119999999</c:v>
                </c:pt>
                <c:pt idx="3101">
                  <c:v>180.25685709999999</c:v>
                </c:pt>
                <c:pt idx="3102">
                  <c:v>162.92632320000001</c:v>
                </c:pt>
                <c:pt idx="3103">
                  <c:v>179.48833680000001</c:v>
                </c:pt>
                <c:pt idx="3104">
                  <c:v>176.50846949999999</c:v>
                </c:pt>
                <c:pt idx="3105">
                  <c:v>173.96247650000001</c:v>
                </c:pt>
                <c:pt idx="3106">
                  <c:v>170.01169400000001</c:v>
                </c:pt>
                <c:pt idx="3107">
                  <c:v>169.8172721</c:v>
                </c:pt>
                <c:pt idx="3108">
                  <c:v>177.44805529999999</c:v>
                </c:pt>
                <c:pt idx="3109">
                  <c:v>169.40605289999999</c:v>
                </c:pt>
                <c:pt idx="3110">
                  <c:v>179.24074870000001</c:v>
                </c:pt>
                <c:pt idx="3111">
                  <c:v>163.3945937</c:v>
                </c:pt>
                <c:pt idx="3112">
                  <c:v>165.07816750000001</c:v>
                </c:pt>
                <c:pt idx="3113">
                  <c:v>173.04763610000001</c:v>
                </c:pt>
                <c:pt idx="3114">
                  <c:v>182.76488749999999</c:v>
                </c:pt>
                <c:pt idx="3115">
                  <c:v>174.58245239999999</c:v>
                </c:pt>
                <c:pt idx="3116">
                  <c:v>180.2435868</c:v>
                </c:pt>
                <c:pt idx="3117">
                  <c:v>180.08477239999999</c:v>
                </c:pt>
                <c:pt idx="3118">
                  <c:v>182.45954399999999</c:v>
                </c:pt>
                <c:pt idx="3119">
                  <c:v>166.91097500000001</c:v>
                </c:pt>
                <c:pt idx="3120">
                  <c:v>173.9679318</c:v>
                </c:pt>
                <c:pt idx="3121">
                  <c:v>178.1057611</c:v>
                </c:pt>
                <c:pt idx="3122">
                  <c:v>169.8428041</c:v>
                </c:pt>
                <c:pt idx="3123">
                  <c:v>184.01190980000001</c:v>
                </c:pt>
                <c:pt idx="3124">
                  <c:v>180.07048</c:v>
                </c:pt>
                <c:pt idx="3125">
                  <c:v>173.50581109999999</c:v>
                </c:pt>
                <c:pt idx="3126">
                  <c:v>181.85074879999999</c:v>
                </c:pt>
                <c:pt idx="3127">
                  <c:v>174.95311580000001</c:v>
                </c:pt>
                <c:pt idx="3128">
                  <c:v>176.15743219999999</c:v>
                </c:pt>
                <c:pt idx="3129">
                  <c:v>177.89438190000001</c:v>
                </c:pt>
                <c:pt idx="3130">
                  <c:v>174.42552029999999</c:v>
                </c:pt>
                <c:pt idx="3131">
                  <c:v>168.82714050000001</c:v>
                </c:pt>
                <c:pt idx="3132">
                  <c:v>178.5609469</c:v>
                </c:pt>
                <c:pt idx="3133">
                  <c:v>183.76961370000001</c:v>
                </c:pt>
                <c:pt idx="3134">
                  <c:v>178.76502730000001</c:v>
                </c:pt>
                <c:pt idx="3135">
                  <c:v>165.12769750000001</c:v>
                </c:pt>
                <c:pt idx="3136">
                  <c:v>173.11703209999999</c:v>
                </c:pt>
                <c:pt idx="3137">
                  <c:v>177.60623409999999</c:v>
                </c:pt>
                <c:pt idx="3138">
                  <c:v>186.51915059999999</c:v>
                </c:pt>
                <c:pt idx="3139">
                  <c:v>161.84945920000001</c:v>
                </c:pt>
                <c:pt idx="3140">
                  <c:v>158.13693660000001</c:v>
                </c:pt>
                <c:pt idx="3141">
                  <c:v>183.4137892</c:v>
                </c:pt>
                <c:pt idx="3142">
                  <c:v>188.58007499999999</c:v>
                </c:pt>
                <c:pt idx="3143">
                  <c:v>178.0913218</c:v>
                </c:pt>
                <c:pt idx="3144">
                  <c:v>183.39105739999999</c:v>
                </c:pt>
                <c:pt idx="3145">
                  <c:v>172.95585109999999</c:v>
                </c:pt>
                <c:pt idx="3146">
                  <c:v>172.82427849999999</c:v>
                </c:pt>
                <c:pt idx="3147">
                  <c:v>181.41413320000001</c:v>
                </c:pt>
                <c:pt idx="3148">
                  <c:v>185.0979361</c:v>
                </c:pt>
                <c:pt idx="3149">
                  <c:v>176.8902248</c:v>
                </c:pt>
                <c:pt idx="3150">
                  <c:v>171.91818689999999</c:v>
                </c:pt>
                <c:pt idx="3151">
                  <c:v>171.15316540000001</c:v>
                </c:pt>
                <c:pt idx="3152">
                  <c:v>161.08365900000001</c:v>
                </c:pt>
                <c:pt idx="3153">
                  <c:v>165.64751219999999</c:v>
                </c:pt>
                <c:pt idx="3154">
                  <c:v>176.44328139999999</c:v>
                </c:pt>
                <c:pt idx="3155">
                  <c:v>175.08405189999999</c:v>
                </c:pt>
                <c:pt idx="3156">
                  <c:v>175.81120319999999</c:v>
                </c:pt>
                <c:pt idx="3157">
                  <c:v>175.11181289999999</c:v>
                </c:pt>
                <c:pt idx="3158">
                  <c:v>171.3300289</c:v>
                </c:pt>
                <c:pt idx="3159">
                  <c:v>166.05614489999999</c:v>
                </c:pt>
                <c:pt idx="3160">
                  <c:v>176.88385220000001</c:v>
                </c:pt>
                <c:pt idx="3161">
                  <c:v>164.56774590000001</c:v>
                </c:pt>
                <c:pt idx="3162">
                  <c:v>174.91198850000001</c:v>
                </c:pt>
                <c:pt idx="3163">
                  <c:v>170.391491</c:v>
                </c:pt>
                <c:pt idx="3164">
                  <c:v>170.27871769999999</c:v>
                </c:pt>
                <c:pt idx="3165">
                  <c:v>170.93019050000001</c:v>
                </c:pt>
                <c:pt idx="3166">
                  <c:v>179.19484879999999</c:v>
                </c:pt>
                <c:pt idx="3167">
                  <c:v>166.12840969999999</c:v>
                </c:pt>
                <c:pt idx="3168">
                  <c:v>170.4596549</c:v>
                </c:pt>
                <c:pt idx="3169">
                  <c:v>169.83132169999999</c:v>
                </c:pt>
                <c:pt idx="3170">
                  <c:v>182.76661910000001</c:v>
                </c:pt>
                <c:pt idx="3171">
                  <c:v>162.65590929999999</c:v>
                </c:pt>
                <c:pt idx="3172">
                  <c:v>156.52968709999999</c:v>
                </c:pt>
                <c:pt idx="3173">
                  <c:v>180.2373613</c:v>
                </c:pt>
                <c:pt idx="3174">
                  <c:v>169.95613270000001</c:v>
                </c:pt>
                <c:pt idx="3175">
                  <c:v>175.82049760000001</c:v>
                </c:pt>
                <c:pt idx="3176">
                  <c:v>171.13190270000001</c:v>
                </c:pt>
                <c:pt idx="3177">
                  <c:v>181.7143489</c:v>
                </c:pt>
                <c:pt idx="3178">
                  <c:v>182.6022883</c:v>
                </c:pt>
                <c:pt idx="3179">
                  <c:v>186.96994620000001</c:v>
                </c:pt>
                <c:pt idx="3180">
                  <c:v>162.8046669</c:v>
                </c:pt>
                <c:pt idx="3181">
                  <c:v>180.2450475</c:v>
                </c:pt>
                <c:pt idx="3182">
                  <c:v>178.51189009999999</c:v>
                </c:pt>
                <c:pt idx="3183">
                  <c:v>171.30891339999999</c:v>
                </c:pt>
                <c:pt idx="3184">
                  <c:v>176.46166479999999</c:v>
                </c:pt>
                <c:pt idx="3185">
                  <c:v>174.6088637</c:v>
                </c:pt>
                <c:pt idx="3186">
                  <c:v>180.0897104</c:v>
                </c:pt>
                <c:pt idx="3187">
                  <c:v>169.33856639999999</c:v>
                </c:pt>
                <c:pt idx="3188">
                  <c:v>172.18355030000001</c:v>
                </c:pt>
                <c:pt idx="3189">
                  <c:v>173.88086899999999</c:v>
                </c:pt>
                <c:pt idx="3190">
                  <c:v>176.555025</c:v>
                </c:pt>
                <c:pt idx="3191">
                  <c:v>177.21479529999999</c:v>
                </c:pt>
                <c:pt idx="3192">
                  <c:v>168.87756759999999</c:v>
                </c:pt>
                <c:pt idx="3193">
                  <c:v>184.72561529999999</c:v>
                </c:pt>
                <c:pt idx="3194">
                  <c:v>181.58505510000001</c:v>
                </c:pt>
                <c:pt idx="3195">
                  <c:v>181.54286920000001</c:v>
                </c:pt>
                <c:pt idx="3196">
                  <c:v>164.1842001</c:v>
                </c:pt>
                <c:pt idx="3197">
                  <c:v>177.012215</c:v>
                </c:pt>
                <c:pt idx="3198">
                  <c:v>177.81241220000001</c:v>
                </c:pt>
                <c:pt idx="3199">
                  <c:v>170.2633874</c:v>
                </c:pt>
                <c:pt idx="3200">
                  <c:v>177.50866490000001</c:v>
                </c:pt>
                <c:pt idx="3201">
                  <c:v>166.00870860000001</c:v>
                </c:pt>
                <c:pt idx="3202">
                  <c:v>163.6905481</c:v>
                </c:pt>
                <c:pt idx="3203">
                  <c:v>173.44752130000001</c:v>
                </c:pt>
                <c:pt idx="3204">
                  <c:v>177.63857619999999</c:v>
                </c:pt>
                <c:pt idx="3205">
                  <c:v>173.69160489999999</c:v>
                </c:pt>
                <c:pt idx="3206">
                  <c:v>171.47781280000001</c:v>
                </c:pt>
                <c:pt idx="3207">
                  <c:v>182.5563635</c:v>
                </c:pt>
                <c:pt idx="3208">
                  <c:v>182.97891899999999</c:v>
                </c:pt>
                <c:pt idx="3209">
                  <c:v>174.46988400000001</c:v>
                </c:pt>
                <c:pt idx="3210">
                  <c:v>174.46969200000001</c:v>
                </c:pt>
                <c:pt idx="3211">
                  <c:v>171.6002388</c:v>
                </c:pt>
                <c:pt idx="3212">
                  <c:v>176.56972669999999</c:v>
                </c:pt>
                <c:pt idx="3213">
                  <c:v>183.39784739999999</c:v>
                </c:pt>
                <c:pt idx="3214">
                  <c:v>181.11651430000001</c:v>
                </c:pt>
                <c:pt idx="3215">
                  <c:v>176.8716976</c:v>
                </c:pt>
                <c:pt idx="3216">
                  <c:v>175.78412499999999</c:v>
                </c:pt>
                <c:pt idx="3217">
                  <c:v>170.6678732</c:v>
                </c:pt>
                <c:pt idx="3218">
                  <c:v>183.31131780000001</c:v>
                </c:pt>
                <c:pt idx="3219">
                  <c:v>176.8565337</c:v>
                </c:pt>
                <c:pt idx="3220">
                  <c:v>172.4682225</c:v>
                </c:pt>
                <c:pt idx="3221">
                  <c:v>164.5070777</c:v>
                </c:pt>
                <c:pt idx="3222">
                  <c:v>175.32731269999999</c:v>
                </c:pt>
                <c:pt idx="3223">
                  <c:v>176.2264687</c:v>
                </c:pt>
                <c:pt idx="3224">
                  <c:v>160.0516111</c:v>
                </c:pt>
                <c:pt idx="3225">
                  <c:v>177.2257591</c:v>
                </c:pt>
                <c:pt idx="3226">
                  <c:v>178.38285389999999</c:v>
                </c:pt>
                <c:pt idx="3227">
                  <c:v>164.93679080000001</c:v>
                </c:pt>
                <c:pt idx="3228">
                  <c:v>193.72241639999999</c:v>
                </c:pt>
                <c:pt idx="3229">
                  <c:v>168.8170533</c:v>
                </c:pt>
                <c:pt idx="3230">
                  <c:v>173.76636020000001</c:v>
                </c:pt>
                <c:pt idx="3231">
                  <c:v>182.32388589999999</c:v>
                </c:pt>
                <c:pt idx="3232">
                  <c:v>171.15320740000001</c:v>
                </c:pt>
                <c:pt idx="3233">
                  <c:v>178.0417449</c:v>
                </c:pt>
                <c:pt idx="3234">
                  <c:v>184.71033220000001</c:v>
                </c:pt>
                <c:pt idx="3235">
                  <c:v>179.1983931</c:v>
                </c:pt>
                <c:pt idx="3236">
                  <c:v>163.78942140000001</c:v>
                </c:pt>
                <c:pt idx="3237">
                  <c:v>173.78675620000001</c:v>
                </c:pt>
                <c:pt idx="3238">
                  <c:v>171.1878293</c:v>
                </c:pt>
                <c:pt idx="3239">
                  <c:v>177.19530180000001</c:v>
                </c:pt>
                <c:pt idx="3240">
                  <c:v>169.7019765</c:v>
                </c:pt>
                <c:pt idx="3241">
                  <c:v>176.26327910000001</c:v>
                </c:pt>
                <c:pt idx="3242">
                  <c:v>178.8660222</c:v>
                </c:pt>
                <c:pt idx="3243">
                  <c:v>159.24104259999999</c:v>
                </c:pt>
                <c:pt idx="3244">
                  <c:v>180.85221559999999</c:v>
                </c:pt>
                <c:pt idx="3245">
                  <c:v>165.19089600000001</c:v>
                </c:pt>
                <c:pt idx="3246">
                  <c:v>176.7227638</c:v>
                </c:pt>
                <c:pt idx="3247">
                  <c:v>187.44929759999999</c:v>
                </c:pt>
                <c:pt idx="3248">
                  <c:v>172.94364440000001</c:v>
                </c:pt>
                <c:pt idx="3249">
                  <c:v>181.47587189999999</c:v>
                </c:pt>
                <c:pt idx="3250">
                  <c:v>172.81569820000001</c:v>
                </c:pt>
                <c:pt idx="3251">
                  <c:v>172.1481708</c:v>
                </c:pt>
                <c:pt idx="3252">
                  <c:v>173.17516209999999</c:v>
                </c:pt>
                <c:pt idx="3253">
                  <c:v>185.3969256</c:v>
                </c:pt>
                <c:pt idx="3254">
                  <c:v>177.56398469999999</c:v>
                </c:pt>
                <c:pt idx="3255">
                  <c:v>173.22494140000001</c:v>
                </c:pt>
                <c:pt idx="3256">
                  <c:v>174.71318120000001</c:v>
                </c:pt>
                <c:pt idx="3257">
                  <c:v>171.62369839999999</c:v>
                </c:pt>
                <c:pt idx="3258">
                  <c:v>179.89459249999999</c:v>
                </c:pt>
                <c:pt idx="3259">
                  <c:v>187.15346400000001</c:v>
                </c:pt>
                <c:pt idx="3260">
                  <c:v>159.8959217</c:v>
                </c:pt>
                <c:pt idx="3261">
                  <c:v>166.25787130000001</c:v>
                </c:pt>
                <c:pt idx="3262">
                  <c:v>184.75018420000001</c:v>
                </c:pt>
                <c:pt idx="3263">
                  <c:v>174.8541348</c:v>
                </c:pt>
                <c:pt idx="3264">
                  <c:v>171.36639819999999</c:v>
                </c:pt>
                <c:pt idx="3265">
                  <c:v>155.7743945</c:v>
                </c:pt>
                <c:pt idx="3266">
                  <c:v>186.33029260000001</c:v>
                </c:pt>
                <c:pt idx="3267">
                  <c:v>165.504975</c:v>
                </c:pt>
                <c:pt idx="3268">
                  <c:v>182.83384760000001</c:v>
                </c:pt>
                <c:pt idx="3269">
                  <c:v>179.99405290000001</c:v>
                </c:pt>
                <c:pt idx="3270">
                  <c:v>171.7527585</c:v>
                </c:pt>
                <c:pt idx="3271">
                  <c:v>173.5791217</c:v>
                </c:pt>
                <c:pt idx="3272">
                  <c:v>178.68294750000001</c:v>
                </c:pt>
                <c:pt idx="3273">
                  <c:v>179.0260107</c:v>
                </c:pt>
                <c:pt idx="3274">
                  <c:v>172.1708069</c:v>
                </c:pt>
                <c:pt idx="3275">
                  <c:v>184.04994629999999</c:v>
                </c:pt>
                <c:pt idx="3276">
                  <c:v>178.89740269999999</c:v>
                </c:pt>
                <c:pt idx="3277">
                  <c:v>180.47555360000001</c:v>
                </c:pt>
                <c:pt idx="3278">
                  <c:v>176.84220930000001</c:v>
                </c:pt>
                <c:pt idx="3279">
                  <c:v>166.83320610000001</c:v>
                </c:pt>
                <c:pt idx="3280">
                  <c:v>178.88611059999999</c:v>
                </c:pt>
                <c:pt idx="3281">
                  <c:v>176.7294546</c:v>
                </c:pt>
                <c:pt idx="3282">
                  <c:v>172.93586629999999</c:v>
                </c:pt>
                <c:pt idx="3283">
                  <c:v>184.4472753</c:v>
                </c:pt>
                <c:pt idx="3284">
                  <c:v>180.23075470000001</c:v>
                </c:pt>
                <c:pt idx="3285">
                  <c:v>199.46165450000001</c:v>
                </c:pt>
                <c:pt idx="3286">
                  <c:v>169.61099780000001</c:v>
                </c:pt>
                <c:pt idx="3287">
                  <c:v>175.8621109</c:v>
                </c:pt>
                <c:pt idx="3288">
                  <c:v>172.0194223</c:v>
                </c:pt>
                <c:pt idx="3289">
                  <c:v>183.23694649999999</c:v>
                </c:pt>
                <c:pt idx="3290">
                  <c:v>172.21109899999999</c:v>
                </c:pt>
                <c:pt idx="3291">
                  <c:v>181.49992219999999</c:v>
                </c:pt>
                <c:pt idx="3292">
                  <c:v>167.75558820000001</c:v>
                </c:pt>
                <c:pt idx="3293">
                  <c:v>171.89160079999999</c:v>
                </c:pt>
                <c:pt idx="3294">
                  <c:v>169.50343050000001</c:v>
                </c:pt>
                <c:pt idx="3295">
                  <c:v>176.7483288</c:v>
                </c:pt>
                <c:pt idx="3296">
                  <c:v>165.4066674</c:v>
                </c:pt>
                <c:pt idx="3297">
                  <c:v>171.30149969999999</c:v>
                </c:pt>
                <c:pt idx="3298">
                  <c:v>177.33289260000001</c:v>
                </c:pt>
                <c:pt idx="3299">
                  <c:v>186.4695443</c:v>
                </c:pt>
                <c:pt idx="3300">
                  <c:v>168.20519630000001</c:v>
                </c:pt>
                <c:pt idx="3301">
                  <c:v>177.6500715</c:v>
                </c:pt>
                <c:pt idx="3302">
                  <c:v>182.4721845</c:v>
                </c:pt>
                <c:pt idx="3303">
                  <c:v>185.94156960000001</c:v>
                </c:pt>
                <c:pt idx="3304">
                  <c:v>187.5711044</c:v>
                </c:pt>
                <c:pt idx="3305">
                  <c:v>170.9947717</c:v>
                </c:pt>
                <c:pt idx="3306">
                  <c:v>181.6710559</c:v>
                </c:pt>
                <c:pt idx="3307">
                  <c:v>181.1513473</c:v>
                </c:pt>
                <c:pt idx="3308">
                  <c:v>173.21326869999999</c:v>
                </c:pt>
                <c:pt idx="3309">
                  <c:v>164.347632</c:v>
                </c:pt>
                <c:pt idx="3310">
                  <c:v>190.10090149999999</c:v>
                </c:pt>
                <c:pt idx="3311">
                  <c:v>172.44162919999999</c:v>
                </c:pt>
                <c:pt idx="3312">
                  <c:v>176.16451609999999</c:v>
                </c:pt>
                <c:pt idx="3313">
                  <c:v>180.2156152</c:v>
                </c:pt>
                <c:pt idx="3314">
                  <c:v>175.76177179999999</c:v>
                </c:pt>
                <c:pt idx="3315">
                  <c:v>175.94047190000001</c:v>
                </c:pt>
                <c:pt idx="3316">
                  <c:v>174.81410690000001</c:v>
                </c:pt>
                <c:pt idx="3317">
                  <c:v>170.04360460000001</c:v>
                </c:pt>
                <c:pt idx="3318">
                  <c:v>177.5988888</c:v>
                </c:pt>
                <c:pt idx="3319">
                  <c:v>175.59802669999999</c:v>
                </c:pt>
                <c:pt idx="3320">
                  <c:v>182.4820034</c:v>
                </c:pt>
                <c:pt idx="3321">
                  <c:v>188.1298725</c:v>
                </c:pt>
                <c:pt idx="3322">
                  <c:v>169.36186989999999</c:v>
                </c:pt>
                <c:pt idx="3323">
                  <c:v>157.2015131</c:v>
                </c:pt>
                <c:pt idx="3324">
                  <c:v>170.81597350000001</c:v>
                </c:pt>
                <c:pt idx="3325">
                  <c:v>160.0421552</c:v>
                </c:pt>
                <c:pt idx="3326">
                  <c:v>183.0718281</c:v>
                </c:pt>
                <c:pt idx="3327">
                  <c:v>190.20845560000001</c:v>
                </c:pt>
                <c:pt idx="3328">
                  <c:v>179.4770341</c:v>
                </c:pt>
                <c:pt idx="3329">
                  <c:v>166.97404280000001</c:v>
                </c:pt>
                <c:pt idx="3330">
                  <c:v>184.81474499999999</c:v>
                </c:pt>
                <c:pt idx="3331">
                  <c:v>171.803605</c:v>
                </c:pt>
                <c:pt idx="3332">
                  <c:v>154.2315423</c:v>
                </c:pt>
                <c:pt idx="3333">
                  <c:v>162.2384586</c:v>
                </c:pt>
                <c:pt idx="3334">
                  <c:v>161.98815160000001</c:v>
                </c:pt>
                <c:pt idx="3335">
                  <c:v>183.79976450000001</c:v>
                </c:pt>
                <c:pt idx="3336">
                  <c:v>178.83167589999999</c:v>
                </c:pt>
                <c:pt idx="3337">
                  <c:v>174.32821999999999</c:v>
                </c:pt>
                <c:pt idx="3338">
                  <c:v>168.66814669999999</c:v>
                </c:pt>
                <c:pt idx="3339">
                  <c:v>168.52869949999999</c:v>
                </c:pt>
                <c:pt idx="3340">
                  <c:v>178.7017841</c:v>
                </c:pt>
                <c:pt idx="3341">
                  <c:v>171.51179200000001</c:v>
                </c:pt>
                <c:pt idx="3342">
                  <c:v>176.67955470000001</c:v>
                </c:pt>
                <c:pt idx="3343">
                  <c:v>167.7166469</c:v>
                </c:pt>
                <c:pt idx="3344">
                  <c:v>174.0098418</c:v>
                </c:pt>
                <c:pt idx="3345">
                  <c:v>180.92656600000001</c:v>
                </c:pt>
                <c:pt idx="3346">
                  <c:v>172.41623430000001</c:v>
                </c:pt>
                <c:pt idx="3347">
                  <c:v>169.8575075</c:v>
                </c:pt>
                <c:pt idx="3348">
                  <c:v>167.51873620000001</c:v>
                </c:pt>
                <c:pt idx="3349">
                  <c:v>177.8510857</c:v>
                </c:pt>
                <c:pt idx="3350">
                  <c:v>173.4712772</c:v>
                </c:pt>
                <c:pt idx="3351">
                  <c:v>177.83500050000001</c:v>
                </c:pt>
                <c:pt idx="3352">
                  <c:v>175.69322589999999</c:v>
                </c:pt>
                <c:pt idx="3353">
                  <c:v>177.2327842</c:v>
                </c:pt>
                <c:pt idx="3354">
                  <c:v>172.9432759</c:v>
                </c:pt>
                <c:pt idx="3355">
                  <c:v>176.8050781</c:v>
                </c:pt>
                <c:pt idx="3356">
                  <c:v>177.17797160000001</c:v>
                </c:pt>
                <c:pt idx="3357">
                  <c:v>177.40428120000001</c:v>
                </c:pt>
                <c:pt idx="3358">
                  <c:v>181.11260630000001</c:v>
                </c:pt>
                <c:pt idx="3359">
                  <c:v>166.01989990000001</c:v>
                </c:pt>
                <c:pt idx="3360">
                  <c:v>171.01515459999999</c:v>
                </c:pt>
                <c:pt idx="3361">
                  <c:v>177.4496236</c:v>
                </c:pt>
                <c:pt idx="3362">
                  <c:v>174.67195659999999</c:v>
                </c:pt>
                <c:pt idx="3363">
                  <c:v>178.49235909999999</c:v>
                </c:pt>
                <c:pt idx="3364">
                  <c:v>173.1490963</c:v>
                </c:pt>
                <c:pt idx="3365">
                  <c:v>174.67235740000001</c:v>
                </c:pt>
                <c:pt idx="3366">
                  <c:v>166.38224959999999</c:v>
                </c:pt>
                <c:pt idx="3367">
                  <c:v>177.78311859999999</c:v>
                </c:pt>
                <c:pt idx="3368">
                  <c:v>183.68815710000001</c:v>
                </c:pt>
                <c:pt idx="3369">
                  <c:v>184.5554569</c:v>
                </c:pt>
                <c:pt idx="3370">
                  <c:v>175.54912419999999</c:v>
                </c:pt>
                <c:pt idx="3371">
                  <c:v>177.87813589999999</c:v>
                </c:pt>
                <c:pt idx="3372">
                  <c:v>171.84508020000001</c:v>
                </c:pt>
                <c:pt idx="3373">
                  <c:v>180.7486979</c:v>
                </c:pt>
                <c:pt idx="3374">
                  <c:v>165.2974912</c:v>
                </c:pt>
                <c:pt idx="3375">
                  <c:v>184.26682109999999</c:v>
                </c:pt>
                <c:pt idx="3376">
                  <c:v>167.4493966</c:v>
                </c:pt>
                <c:pt idx="3377">
                  <c:v>183.77027219999999</c:v>
                </c:pt>
                <c:pt idx="3378">
                  <c:v>161.36527100000001</c:v>
                </c:pt>
                <c:pt idx="3379">
                  <c:v>183.7021943</c:v>
                </c:pt>
                <c:pt idx="3380">
                  <c:v>173.90417600000001</c:v>
                </c:pt>
                <c:pt idx="3381">
                  <c:v>172.07155560000001</c:v>
                </c:pt>
                <c:pt idx="3382">
                  <c:v>170.93559400000001</c:v>
                </c:pt>
                <c:pt idx="3383">
                  <c:v>162.7300697</c:v>
                </c:pt>
                <c:pt idx="3384">
                  <c:v>176.60536479999999</c:v>
                </c:pt>
                <c:pt idx="3385">
                  <c:v>178.0708678</c:v>
                </c:pt>
                <c:pt idx="3386">
                  <c:v>169.60828749999999</c:v>
                </c:pt>
                <c:pt idx="3387">
                  <c:v>172.61225300000001</c:v>
                </c:pt>
                <c:pt idx="3388">
                  <c:v>169.46187549999999</c:v>
                </c:pt>
                <c:pt idx="3389">
                  <c:v>181.3945756</c:v>
                </c:pt>
                <c:pt idx="3390">
                  <c:v>181.36887870000001</c:v>
                </c:pt>
                <c:pt idx="3391">
                  <c:v>176.09620200000001</c:v>
                </c:pt>
                <c:pt idx="3392">
                  <c:v>180.28028649999999</c:v>
                </c:pt>
                <c:pt idx="3393">
                  <c:v>173.2420745</c:v>
                </c:pt>
                <c:pt idx="3394">
                  <c:v>174.73529980000001</c:v>
                </c:pt>
                <c:pt idx="3395">
                  <c:v>158.6315932</c:v>
                </c:pt>
                <c:pt idx="3396">
                  <c:v>166.47798639999999</c:v>
                </c:pt>
                <c:pt idx="3397">
                  <c:v>181.42856420000001</c:v>
                </c:pt>
                <c:pt idx="3398">
                  <c:v>175.48809779999999</c:v>
                </c:pt>
                <c:pt idx="3399">
                  <c:v>168.13218040000001</c:v>
                </c:pt>
                <c:pt idx="3400">
                  <c:v>180.71263200000001</c:v>
                </c:pt>
                <c:pt idx="3401">
                  <c:v>165.0256249</c:v>
                </c:pt>
                <c:pt idx="3402">
                  <c:v>173.08987740000001</c:v>
                </c:pt>
                <c:pt idx="3403">
                  <c:v>159.18811690000001</c:v>
                </c:pt>
                <c:pt idx="3404">
                  <c:v>163.896906</c:v>
                </c:pt>
                <c:pt idx="3405">
                  <c:v>176.30446180000001</c:v>
                </c:pt>
                <c:pt idx="3406">
                  <c:v>168.0629935</c:v>
                </c:pt>
                <c:pt idx="3407">
                  <c:v>178.27503200000001</c:v>
                </c:pt>
                <c:pt idx="3408">
                  <c:v>180.294974</c:v>
                </c:pt>
                <c:pt idx="3409">
                  <c:v>177.16086379999999</c:v>
                </c:pt>
                <c:pt idx="3410">
                  <c:v>175.23632810000001</c:v>
                </c:pt>
                <c:pt idx="3411">
                  <c:v>172.7047469</c:v>
                </c:pt>
                <c:pt idx="3412">
                  <c:v>175.58009670000001</c:v>
                </c:pt>
                <c:pt idx="3413">
                  <c:v>175.6765317</c:v>
                </c:pt>
                <c:pt idx="3414">
                  <c:v>172.46984789999999</c:v>
                </c:pt>
                <c:pt idx="3415">
                  <c:v>171.93623260000001</c:v>
                </c:pt>
                <c:pt idx="3416">
                  <c:v>183.9733908</c:v>
                </c:pt>
                <c:pt idx="3417">
                  <c:v>168.98520009999999</c:v>
                </c:pt>
                <c:pt idx="3418">
                  <c:v>171.17880049999999</c:v>
                </c:pt>
                <c:pt idx="3419">
                  <c:v>182.4129088</c:v>
                </c:pt>
                <c:pt idx="3420">
                  <c:v>166.52716000000001</c:v>
                </c:pt>
                <c:pt idx="3421">
                  <c:v>173.4337405</c:v>
                </c:pt>
                <c:pt idx="3422">
                  <c:v>187.06881139999999</c:v>
                </c:pt>
                <c:pt idx="3423">
                  <c:v>172.5548757</c:v>
                </c:pt>
                <c:pt idx="3424">
                  <c:v>171.27176059999999</c:v>
                </c:pt>
                <c:pt idx="3425">
                  <c:v>182.89464580000001</c:v>
                </c:pt>
                <c:pt idx="3426">
                  <c:v>178.8080727</c:v>
                </c:pt>
                <c:pt idx="3427">
                  <c:v>172.69361459999999</c:v>
                </c:pt>
                <c:pt idx="3428">
                  <c:v>181.82150999999999</c:v>
                </c:pt>
                <c:pt idx="3429">
                  <c:v>173.51369489999999</c:v>
                </c:pt>
                <c:pt idx="3430">
                  <c:v>176.76159680000001</c:v>
                </c:pt>
                <c:pt idx="3431">
                  <c:v>178.04113509999999</c:v>
                </c:pt>
                <c:pt idx="3432">
                  <c:v>177.0638477</c:v>
                </c:pt>
                <c:pt idx="3433">
                  <c:v>177.14336259999999</c:v>
                </c:pt>
                <c:pt idx="3434">
                  <c:v>166.18453650000001</c:v>
                </c:pt>
                <c:pt idx="3435">
                  <c:v>173.49882830000001</c:v>
                </c:pt>
                <c:pt idx="3436">
                  <c:v>170.6327154</c:v>
                </c:pt>
                <c:pt idx="3437">
                  <c:v>182.06225889999999</c:v>
                </c:pt>
                <c:pt idx="3438">
                  <c:v>171.17510540000001</c:v>
                </c:pt>
                <c:pt idx="3439">
                  <c:v>181.95417180000001</c:v>
                </c:pt>
                <c:pt idx="3440">
                  <c:v>177.08004650000001</c:v>
                </c:pt>
                <c:pt idx="3441">
                  <c:v>170.62341290000001</c:v>
                </c:pt>
                <c:pt idx="3442">
                  <c:v>178.90668160000001</c:v>
                </c:pt>
                <c:pt idx="3443">
                  <c:v>179.8082057</c:v>
                </c:pt>
                <c:pt idx="3444">
                  <c:v>173.30861479999999</c:v>
                </c:pt>
                <c:pt idx="3445">
                  <c:v>177.04618289999999</c:v>
                </c:pt>
                <c:pt idx="3446">
                  <c:v>179.55665780000001</c:v>
                </c:pt>
                <c:pt idx="3447">
                  <c:v>177.2445524</c:v>
                </c:pt>
                <c:pt idx="3448">
                  <c:v>172.6083644</c:v>
                </c:pt>
                <c:pt idx="3449">
                  <c:v>183.56153950000001</c:v>
                </c:pt>
                <c:pt idx="3450">
                  <c:v>191.62028710000001</c:v>
                </c:pt>
                <c:pt idx="3451">
                  <c:v>174.18845350000001</c:v>
                </c:pt>
                <c:pt idx="3452">
                  <c:v>182.05549920000001</c:v>
                </c:pt>
                <c:pt idx="3453">
                  <c:v>174.69412610000001</c:v>
                </c:pt>
                <c:pt idx="3454">
                  <c:v>177.3972143</c:v>
                </c:pt>
                <c:pt idx="3455">
                  <c:v>183.85661329999999</c:v>
                </c:pt>
                <c:pt idx="3456">
                  <c:v>178.6002254</c:v>
                </c:pt>
                <c:pt idx="3457">
                  <c:v>183.1752698</c:v>
                </c:pt>
                <c:pt idx="3458">
                  <c:v>164.34818799999999</c:v>
                </c:pt>
                <c:pt idx="3459">
                  <c:v>172.701494</c:v>
                </c:pt>
                <c:pt idx="3460">
                  <c:v>171.2337465</c:v>
                </c:pt>
                <c:pt idx="3461">
                  <c:v>177.96706560000001</c:v>
                </c:pt>
                <c:pt idx="3462">
                  <c:v>173.81060579999999</c:v>
                </c:pt>
                <c:pt idx="3463">
                  <c:v>168.51056600000001</c:v>
                </c:pt>
                <c:pt idx="3464">
                  <c:v>185.43500119999999</c:v>
                </c:pt>
                <c:pt idx="3465">
                  <c:v>173.24284019999999</c:v>
                </c:pt>
                <c:pt idx="3466">
                  <c:v>170.61898429999999</c:v>
                </c:pt>
                <c:pt idx="3467">
                  <c:v>181.5390199</c:v>
                </c:pt>
                <c:pt idx="3468">
                  <c:v>177.83648830000001</c:v>
                </c:pt>
                <c:pt idx="3469">
                  <c:v>188.9841261</c:v>
                </c:pt>
                <c:pt idx="3470">
                  <c:v>181.49249169999999</c:v>
                </c:pt>
                <c:pt idx="3471">
                  <c:v>162.6682668</c:v>
                </c:pt>
                <c:pt idx="3472">
                  <c:v>166.52177560000001</c:v>
                </c:pt>
                <c:pt idx="3473">
                  <c:v>171.5657473</c:v>
                </c:pt>
                <c:pt idx="3474">
                  <c:v>163.11327320000001</c:v>
                </c:pt>
                <c:pt idx="3475">
                  <c:v>184.25641759999999</c:v>
                </c:pt>
                <c:pt idx="3476">
                  <c:v>171.443151</c:v>
                </c:pt>
                <c:pt idx="3477">
                  <c:v>169.41699929999999</c:v>
                </c:pt>
                <c:pt idx="3478">
                  <c:v>176.23703879999999</c:v>
                </c:pt>
                <c:pt idx="3479">
                  <c:v>184.37193210000001</c:v>
                </c:pt>
                <c:pt idx="3480">
                  <c:v>178.53299920000001</c:v>
                </c:pt>
                <c:pt idx="3481">
                  <c:v>182.1239947</c:v>
                </c:pt>
                <c:pt idx="3482">
                  <c:v>181.1783638</c:v>
                </c:pt>
                <c:pt idx="3483">
                  <c:v>169.45343310000001</c:v>
                </c:pt>
                <c:pt idx="3484">
                  <c:v>186.46678230000001</c:v>
                </c:pt>
                <c:pt idx="3485">
                  <c:v>182.36135390000001</c:v>
                </c:pt>
                <c:pt idx="3486">
                  <c:v>174.83411090000001</c:v>
                </c:pt>
                <c:pt idx="3487">
                  <c:v>190.42871700000001</c:v>
                </c:pt>
                <c:pt idx="3488">
                  <c:v>160.72078389999999</c:v>
                </c:pt>
                <c:pt idx="3489">
                  <c:v>180.04563630000001</c:v>
                </c:pt>
                <c:pt idx="3490">
                  <c:v>175.61529580000001</c:v>
                </c:pt>
                <c:pt idx="3491">
                  <c:v>170.86578420000001</c:v>
                </c:pt>
                <c:pt idx="3492">
                  <c:v>177.52963819999999</c:v>
                </c:pt>
                <c:pt idx="3493">
                  <c:v>187.10979499999999</c:v>
                </c:pt>
                <c:pt idx="3494">
                  <c:v>166.4432956</c:v>
                </c:pt>
                <c:pt idx="3495">
                  <c:v>174.01248200000001</c:v>
                </c:pt>
                <c:pt idx="3496">
                  <c:v>176.01394809999999</c:v>
                </c:pt>
                <c:pt idx="3497">
                  <c:v>179.17719159999999</c:v>
                </c:pt>
                <c:pt idx="3498">
                  <c:v>187.73787490000001</c:v>
                </c:pt>
                <c:pt idx="3499">
                  <c:v>171.1858928</c:v>
                </c:pt>
                <c:pt idx="3500">
                  <c:v>184.7569838</c:v>
                </c:pt>
                <c:pt idx="3501">
                  <c:v>183.33007000000001</c:v>
                </c:pt>
                <c:pt idx="3502">
                  <c:v>175.24757220000001</c:v>
                </c:pt>
                <c:pt idx="3503">
                  <c:v>169.33875269999999</c:v>
                </c:pt>
                <c:pt idx="3504">
                  <c:v>180.0392847</c:v>
                </c:pt>
                <c:pt idx="3505">
                  <c:v>179.77209350000001</c:v>
                </c:pt>
                <c:pt idx="3506">
                  <c:v>177.98080659999999</c:v>
                </c:pt>
                <c:pt idx="3507">
                  <c:v>170.4068278</c:v>
                </c:pt>
                <c:pt idx="3508">
                  <c:v>167.8115717</c:v>
                </c:pt>
                <c:pt idx="3509">
                  <c:v>180.02197050000001</c:v>
                </c:pt>
                <c:pt idx="3510">
                  <c:v>180.3304972</c:v>
                </c:pt>
                <c:pt idx="3511">
                  <c:v>174.56803540000001</c:v>
                </c:pt>
                <c:pt idx="3512">
                  <c:v>177.18948069999999</c:v>
                </c:pt>
                <c:pt idx="3513">
                  <c:v>171.15581879999999</c:v>
                </c:pt>
                <c:pt idx="3514">
                  <c:v>170.67831649999999</c:v>
                </c:pt>
                <c:pt idx="3515">
                  <c:v>170.36100740000001</c:v>
                </c:pt>
                <c:pt idx="3516">
                  <c:v>181.08161899999999</c:v>
                </c:pt>
                <c:pt idx="3517">
                  <c:v>158.67533159999999</c:v>
                </c:pt>
                <c:pt idx="3518">
                  <c:v>176.63591</c:v>
                </c:pt>
                <c:pt idx="3519">
                  <c:v>178.02966810000001</c:v>
                </c:pt>
                <c:pt idx="3520">
                  <c:v>180.73262260000001</c:v>
                </c:pt>
                <c:pt idx="3521">
                  <c:v>169.87853820000001</c:v>
                </c:pt>
                <c:pt idx="3522">
                  <c:v>165.05135910000001</c:v>
                </c:pt>
                <c:pt idx="3523">
                  <c:v>177.87332839999999</c:v>
                </c:pt>
                <c:pt idx="3524">
                  <c:v>168.0105044</c:v>
                </c:pt>
                <c:pt idx="3525">
                  <c:v>186.07196880000001</c:v>
                </c:pt>
                <c:pt idx="3526">
                  <c:v>175.77246790000001</c:v>
                </c:pt>
                <c:pt idx="3527">
                  <c:v>182.1065255</c:v>
                </c:pt>
                <c:pt idx="3528">
                  <c:v>171.9819737</c:v>
                </c:pt>
                <c:pt idx="3529">
                  <c:v>178.86415170000001</c:v>
                </c:pt>
                <c:pt idx="3530">
                  <c:v>186.75645919999999</c:v>
                </c:pt>
                <c:pt idx="3531">
                  <c:v>192.5941369</c:v>
                </c:pt>
                <c:pt idx="3532">
                  <c:v>181.27977480000001</c:v>
                </c:pt>
                <c:pt idx="3533">
                  <c:v>173.09204310000001</c:v>
                </c:pt>
                <c:pt idx="3534">
                  <c:v>170.47529789999999</c:v>
                </c:pt>
                <c:pt idx="3535">
                  <c:v>177.93464040000001</c:v>
                </c:pt>
                <c:pt idx="3536">
                  <c:v>166.164467</c:v>
                </c:pt>
                <c:pt idx="3537">
                  <c:v>181.84833209999999</c:v>
                </c:pt>
                <c:pt idx="3538">
                  <c:v>182.08597459999999</c:v>
                </c:pt>
                <c:pt idx="3539">
                  <c:v>166.1451893</c:v>
                </c:pt>
                <c:pt idx="3540">
                  <c:v>177.19590650000001</c:v>
                </c:pt>
                <c:pt idx="3541">
                  <c:v>188.53994420000001</c:v>
                </c:pt>
                <c:pt idx="3542">
                  <c:v>167.27824659999999</c:v>
                </c:pt>
                <c:pt idx="3543">
                  <c:v>185.22155230000001</c:v>
                </c:pt>
                <c:pt idx="3544">
                  <c:v>178.72744979999999</c:v>
                </c:pt>
                <c:pt idx="3545">
                  <c:v>168.3344792</c:v>
                </c:pt>
                <c:pt idx="3546">
                  <c:v>167.8672018</c:v>
                </c:pt>
                <c:pt idx="3547">
                  <c:v>155.7388942</c:v>
                </c:pt>
                <c:pt idx="3548">
                  <c:v>187.89905329999999</c:v>
                </c:pt>
                <c:pt idx="3549">
                  <c:v>182.79150079999999</c:v>
                </c:pt>
                <c:pt idx="3550">
                  <c:v>188.29950640000001</c:v>
                </c:pt>
                <c:pt idx="3551">
                  <c:v>181.87167779999999</c:v>
                </c:pt>
                <c:pt idx="3552">
                  <c:v>175.5889608</c:v>
                </c:pt>
                <c:pt idx="3553">
                  <c:v>167.04533000000001</c:v>
                </c:pt>
                <c:pt idx="3554">
                  <c:v>182.59344780000001</c:v>
                </c:pt>
                <c:pt idx="3555">
                  <c:v>169.48993379999999</c:v>
                </c:pt>
                <c:pt idx="3556">
                  <c:v>170.90000180000001</c:v>
                </c:pt>
                <c:pt idx="3557">
                  <c:v>182.4128814</c:v>
                </c:pt>
                <c:pt idx="3558">
                  <c:v>164.55322079999999</c:v>
                </c:pt>
                <c:pt idx="3559">
                  <c:v>177.98947469999999</c:v>
                </c:pt>
                <c:pt idx="3560">
                  <c:v>160.6155747</c:v>
                </c:pt>
                <c:pt idx="3561">
                  <c:v>173.32439890000001</c:v>
                </c:pt>
                <c:pt idx="3562">
                  <c:v>175.20867630000001</c:v>
                </c:pt>
                <c:pt idx="3563">
                  <c:v>182.04498849999999</c:v>
                </c:pt>
                <c:pt idx="3564">
                  <c:v>175.9167281</c:v>
                </c:pt>
                <c:pt idx="3565">
                  <c:v>180.12021010000001</c:v>
                </c:pt>
                <c:pt idx="3566">
                  <c:v>168.3665743</c:v>
                </c:pt>
                <c:pt idx="3567">
                  <c:v>180.4439362</c:v>
                </c:pt>
                <c:pt idx="3568">
                  <c:v>168.2183197</c:v>
                </c:pt>
                <c:pt idx="3569">
                  <c:v>169.1261375</c:v>
                </c:pt>
                <c:pt idx="3570">
                  <c:v>164.7810844</c:v>
                </c:pt>
                <c:pt idx="3571">
                  <c:v>174.1767978</c:v>
                </c:pt>
                <c:pt idx="3572">
                  <c:v>175.1042453</c:v>
                </c:pt>
                <c:pt idx="3573">
                  <c:v>183.5209696</c:v>
                </c:pt>
                <c:pt idx="3574">
                  <c:v>183.18136269999999</c:v>
                </c:pt>
                <c:pt idx="3575">
                  <c:v>173.6719799</c:v>
                </c:pt>
                <c:pt idx="3576">
                  <c:v>178.44397549999999</c:v>
                </c:pt>
                <c:pt idx="3577">
                  <c:v>184.2943353</c:v>
                </c:pt>
                <c:pt idx="3578">
                  <c:v>179.33947420000001</c:v>
                </c:pt>
                <c:pt idx="3579">
                  <c:v>177.61264120000001</c:v>
                </c:pt>
                <c:pt idx="3580">
                  <c:v>177.01689039999999</c:v>
                </c:pt>
                <c:pt idx="3581">
                  <c:v>171.55970780000001</c:v>
                </c:pt>
                <c:pt idx="3582">
                  <c:v>168.7706732</c:v>
                </c:pt>
                <c:pt idx="3583">
                  <c:v>168.0282081</c:v>
                </c:pt>
                <c:pt idx="3584">
                  <c:v>182.3776197</c:v>
                </c:pt>
                <c:pt idx="3585">
                  <c:v>194.19244789999999</c:v>
                </c:pt>
                <c:pt idx="3586">
                  <c:v>161.62332760000001</c:v>
                </c:pt>
                <c:pt idx="3587">
                  <c:v>175.97663</c:v>
                </c:pt>
                <c:pt idx="3588">
                  <c:v>185.0497015</c:v>
                </c:pt>
                <c:pt idx="3589">
                  <c:v>170.3470198</c:v>
                </c:pt>
                <c:pt idx="3590">
                  <c:v>175.62283600000001</c:v>
                </c:pt>
                <c:pt idx="3591">
                  <c:v>171.15396490000001</c:v>
                </c:pt>
                <c:pt idx="3592">
                  <c:v>175.23164149999999</c:v>
                </c:pt>
                <c:pt idx="3593">
                  <c:v>181.49006159999999</c:v>
                </c:pt>
                <c:pt idx="3594">
                  <c:v>170.62390669999999</c:v>
                </c:pt>
                <c:pt idx="3595">
                  <c:v>170.36082110000001</c:v>
                </c:pt>
                <c:pt idx="3596">
                  <c:v>188.3375571</c:v>
                </c:pt>
                <c:pt idx="3597">
                  <c:v>175.047438</c:v>
                </c:pt>
                <c:pt idx="3598">
                  <c:v>177.72673810000001</c:v>
                </c:pt>
                <c:pt idx="3599">
                  <c:v>164.4373162</c:v>
                </c:pt>
                <c:pt idx="3600">
                  <c:v>161.35653210000001</c:v>
                </c:pt>
                <c:pt idx="3601">
                  <c:v>168.50395349999999</c:v>
                </c:pt>
                <c:pt idx="3602">
                  <c:v>175.2455927</c:v>
                </c:pt>
                <c:pt idx="3603">
                  <c:v>165.07945029999999</c:v>
                </c:pt>
                <c:pt idx="3604">
                  <c:v>177.07335330000001</c:v>
                </c:pt>
                <c:pt idx="3605">
                  <c:v>166.05973660000001</c:v>
                </c:pt>
                <c:pt idx="3606">
                  <c:v>165.65976180000001</c:v>
                </c:pt>
                <c:pt idx="3607">
                  <c:v>168.7610976</c:v>
                </c:pt>
                <c:pt idx="3608">
                  <c:v>184.27747579999999</c:v>
                </c:pt>
                <c:pt idx="3609">
                  <c:v>161.57654020000001</c:v>
                </c:pt>
                <c:pt idx="3610">
                  <c:v>173.66302490000001</c:v>
                </c:pt>
                <c:pt idx="3611">
                  <c:v>175.16148949999999</c:v>
                </c:pt>
                <c:pt idx="3612">
                  <c:v>175.10769970000001</c:v>
                </c:pt>
                <c:pt idx="3613">
                  <c:v>165.6884258</c:v>
                </c:pt>
                <c:pt idx="3614">
                  <c:v>181.9205561</c:v>
                </c:pt>
                <c:pt idx="3615">
                  <c:v>184.0814053</c:v>
                </c:pt>
                <c:pt idx="3616">
                  <c:v>176.6995885</c:v>
                </c:pt>
                <c:pt idx="3617">
                  <c:v>173.73867999999999</c:v>
                </c:pt>
                <c:pt idx="3618">
                  <c:v>172.47794039999999</c:v>
                </c:pt>
                <c:pt idx="3619">
                  <c:v>182.512855</c:v>
                </c:pt>
                <c:pt idx="3620">
                  <c:v>176.56311030000001</c:v>
                </c:pt>
                <c:pt idx="3621">
                  <c:v>176.91013810000001</c:v>
                </c:pt>
                <c:pt idx="3622">
                  <c:v>180.05979830000001</c:v>
                </c:pt>
                <c:pt idx="3623">
                  <c:v>174.98401809999999</c:v>
                </c:pt>
                <c:pt idx="3624">
                  <c:v>175.07894039999999</c:v>
                </c:pt>
                <c:pt idx="3625">
                  <c:v>185.61588370000001</c:v>
                </c:pt>
                <c:pt idx="3626">
                  <c:v>178.263778</c:v>
                </c:pt>
                <c:pt idx="3627">
                  <c:v>172.204566</c:v>
                </c:pt>
                <c:pt idx="3628">
                  <c:v>177.60791159999999</c:v>
                </c:pt>
                <c:pt idx="3629">
                  <c:v>172.44883390000001</c:v>
                </c:pt>
                <c:pt idx="3630">
                  <c:v>170.91731870000001</c:v>
                </c:pt>
                <c:pt idx="3631">
                  <c:v>174.069298</c:v>
                </c:pt>
                <c:pt idx="3632">
                  <c:v>173.40051310000001</c:v>
                </c:pt>
                <c:pt idx="3633">
                  <c:v>168.84031110000001</c:v>
                </c:pt>
                <c:pt idx="3634">
                  <c:v>181.78266859999999</c:v>
                </c:pt>
                <c:pt idx="3635">
                  <c:v>176.6904371</c:v>
                </c:pt>
                <c:pt idx="3636">
                  <c:v>172.8584784</c:v>
                </c:pt>
                <c:pt idx="3637">
                  <c:v>177.7400494</c:v>
                </c:pt>
                <c:pt idx="3638">
                  <c:v>169.72976969999999</c:v>
                </c:pt>
                <c:pt idx="3639">
                  <c:v>183.990362</c:v>
                </c:pt>
                <c:pt idx="3640">
                  <c:v>175.707843</c:v>
                </c:pt>
                <c:pt idx="3641">
                  <c:v>176.1027723</c:v>
                </c:pt>
                <c:pt idx="3642">
                  <c:v>177.65839639999999</c:v>
                </c:pt>
                <c:pt idx="3643">
                  <c:v>178.32781639999999</c:v>
                </c:pt>
                <c:pt idx="3644">
                  <c:v>189.4956621</c:v>
                </c:pt>
                <c:pt idx="3645">
                  <c:v>169.9977973</c:v>
                </c:pt>
                <c:pt idx="3646">
                  <c:v>178.68290830000001</c:v>
                </c:pt>
                <c:pt idx="3647">
                  <c:v>165.7092073</c:v>
                </c:pt>
                <c:pt idx="3648">
                  <c:v>168.83181640000001</c:v>
                </c:pt>
                <c:pt idx="3649">
                  <c:v>177.04215959999999</c:v>
                </c:pt>
                <c:pt idx="3650">
                  <c:v>183.4274637</c:v>
                </c:pt>
                <c:pt idx="3651">
                  <c:v>177.1405086</c:v>
                </c:pt>
                <c:pt idx="3652">
                  <c:v>183.25046359999999</c:v>
                </c:pt>
                <c:pt idx="3653">
                  <c:v>184.7982446</c:v>
                </c:pt>
                <c:pt idx="3654">
                  <c:v>184.88864849999999</c:v>
                </c:pt>
                <c:pt idx="3655">
                  <c:v>168.96470289999999</c:v>
                </c:pt>
                <c:pt idx="3656">
                  <c:v>171.3127413</c:v>
                </c:pt>
                <c:pt idx="3657">
                  <c:v>189.40457860000001</c:v>
                </c:pt>
                <c:pt idx="3658">
                  <c:v>178.1136789</c:v>
                </c:pt>
                <c:pt idx="3659">
                  <c:v>179.03380189999999</c:v>
                </c:pt>
                <c:pt idx="3660">
                  <c:v>186.37268950000001</c:v>
                </c:pt>
                <c:pt idx="3661">
                  <c:v>172.23803789999999</c:v>
                </c:pt>
                <c:pt idx="3662">
                  <c:v>168.58686660000001</c:v>
                </c:pt>
                <c:pt idx="3663">
                  <c:v>171.75186780000001</c:v>
                </c:pt>
                <c:pt idx="3664">
                  <c:v>158.8965068</c:v>
                </c:pt>
                <c:pt idx="3665">
                  <c:v>175.35082410000001</c:v>
                </c:pt>
                <c:pt idx="3666">
                  <c:v>172.09287459999999</c:v>
                </c:pt>
                <c:pt idx="3667">
                  <c:v>173.4314196</c:v>
                </c:pt>
                <c:pt idx="3668">
                  <c:v>183.75923320000001</c:v>
                </c:pt>
                <c:pt idx="3669">
                  <c:v>195.60117349999999</c:v>
                </c:pt>
                <c:pt idx="3670">
                  <c:v>171.43785389999999</c:v>
                </c:pt>
                <c:pt idx="3671">
                  <c:v>170.37099090000001</c:v>
                </c:pt>
                <c:pt idx="3672">
                  <c:v>182.42352819999999</c:v>
                </c:pt>
                <c:pt idx="3673">
                  <c:v>172.42954639999999</c:v>
                </c:pt>
                <c:pt idx="3674">
                  <c:v>165.65040870000001</c:v>
                </c:pt>
                <c:pt idx="3675">
                  <c:v>176.2442155</c:v>
                </c:pt>
                <c:pt idx="3676">
                  <c:v>178.3318314</c:v>
                </c:pt>
                <c:pt idx="3677">
                  <c:v>167.45476310000001</c:v>
                </c:pt>
                <c:pt idx="3678">
                  <c:v>168.13214970000001</c:v>
                </c:pt>
                <c:pt idx="3679">
                  <c:v>168.50921049999999</c:v>
                </c:pt>
                <c:pt idx="3680">
                  <c:v>177.1827969</c:v>
                </c:pt>
                <c:pt idx="3681">
                  <c:v>174.6348902</c:v>
                </c:pt>
                <c:pt idx="3682">
                  <c:v>170.22617539999999</c:v>
                </c:pt>
                <c:pt idx="3683">
                  <c:v>174.60302609999999</c:v>
                </c:pt>
                <c:pt idx="3684">
                  <c:v>170.09432079999999</c:v>
                </c:pt>
                <c:pt idx="3685">
                  <c:v>162.3880594</c:v>
                </c:pt>
                <c:pt idx="3686">
                  <c:v>177.96298590000001</c:v>
                </c:pt>
                <c:pt idx="3687">
                  <c:v>184.24036989999999</c:v>
                </c:pt>
                <c:pt idx="3688">
                  <c:v>181.44300000000001</c:v>
                </c:pt>
                <c:pt idx="3689">
                  <c:v>168.28697249999999</c:v>
                </c:pt>
                <c:pt idx="3690">
                  <c:v>173.0344058</c:v>
                </c:pt>
                <c:pt idx="3691">
                  <c:v>176.3573294</c:v>
                </c:pt>
                <c:pt idx="3692">
                  <c:v>172.54285970000001</c:v>
                </c:pt>
                <c:pt idx="3693">
                  <c:v>183.38540739999999</c:v>
                </c:pt>
                <c:pt idx="3694">
                  <c:v>181.5359871</c:v>
                </c:pt>
                <c:pt idx="3695">
                  <c:v>187.40830020000001</c:v>
                </c:pt>
                <c:pt idx="3696">
                  <c:v>178.82229459999999</c:v>
                </c:pt>
                <c:pt idx="3697">
                  <c:v>183.93911120000001</c:v>
                </c:pt>
                <c:pt idx="3698">
                  <c:v>175.86409320000001</c:v>
                </c:pt>
                <c:pt idx="3699">
                  <c:v>176.8784612</c:v>
                </c:pt>
                <c:pt idx="3700">
                  <c:v>166.4684719</c:v>
                </c:pt>
                <c:pt idx="3701">
                  <c:v>176.48355419999999</c:v>
                </c:pt>
                <c:pt idx="3702">
                  <c:v>172.41999920000001</c:v>
                </c:pt>
                <c:pt idx="3703">
                  <c:v>172.53746419999999</c:v>
                </c:pt>
                <c:pt idx="3704">
                  <c:v>171.46358430000001</c:v>
                </c:pt>
                <c:pt idx="3705">
                  <c:v>179.6095349</c:v>
                </c:pt>
                <c:pt idx="3706">
                  <c:v>175.04864269999999</c:v>
                </c:pt>
                <c:pt idx="3707">
                  <c:v>181.359723</c:v>
                </c:pt>
                <c:pt idx="3708">
                  <c:v>170.2415767</c:v>
                </c:pt>
                <c:pt idx="3709">
                  <c:v>166.2386065</c:v>
                </c:pt>
                <c:pt idx="3710">
                  <c:v>179.01491960000001</c:v>
                </c:pt>
                <c:pt idx="3711">
                  <c:v>173.31259170000001</c:v>
                </c:pt>
                <c:pt idx="3712">
                  <c:v>180.78237290000001</c:v>
                </c:pt>
                <c:pt idx="3713">
                  <c:v>163.65396759999999</c:v>
                </c:pt>
                <c:pt idx="3714">
                  <c:v>166.9814882</c:v>
                </c:pt>
                <c:pt idx="3715">
                  <c:v>173.21024980000001</c:v>
                </c:pt>
                <c:pt idx="3716">
                  <c:v>178.52150230000001</c:v>
                </c:pt>
                <c:pt idx="3717">
                  <c:v>186.35200979999999</c:v>
                </c:pt>
                <c:pt idx="3718">
                  <c:v>187.18704579999999</c:v>
                </c:pt>
                <c:pt idx="3719">
                  <c:v>182.51583719999999</c:v>
                </c:pt>
                <c:pt idx="3720">
                  <c:v>187.5721259</c:v>
                </c:pt>
                <c:pt idx="3721">
                  <c:v>189.44199169999999</c:v>
                </c:pt>
                <c:pt idx="3722">
                  <c:v>177.9333771</c:v>
                </c:pt>
                <c:pt idx="3723">
                  <c:v>181.92520239999999</c:v>
                </c:pt>
                <c:pt idx="3724">
                  <c:v>175.06587759999999</c:v>
                </c:pt>
                <c:pt idx="3725">
                  <c:v>170.5753473</c:v>
                </c:pt>
                <c:pt idx="3726">
                  <c:v>179.08515199999999</c:v>
                </c:pt>
                <c:pt idx="3727">
                  <c:v>170.4384714</c:v>
                </c:pt>
                <c:pt idx="3728">
                  <c:v>172.8761777</c:v>
                </c:pt>
                <c:pt idx="3729">
                  <c:v>176.67310950000001</c:v>
                </c:pt>
                <c:pt idx="3730">
                  <c:v>170.9555345</c:v>
                </c:pt>
                <c:pt idx="3731">
                  <c:v>176.97242420000001</c:v>
                </c:pt>
                <c:pt idx="3732">
                  <c:v>171.12612849999999</c:v>
                </c:pt>
                <c:pt idx="3733">
                  <c:v>171.70710170000001</c:v>
                </c:pt>
                <c:pt idx="3734">
                  <c:v>173.95685589999999</c:v>
                </c:pt>
                <c:pt idx="3735">
                  <c:v>175.0287318</c:v>
                </c:pt>
                <c:pt idx="3736">
                  <c:v>181.3945195</c:v>
                </c:pt>
                <c:pt idx="3737">
                  <c:v>177.91473120000001</c:v>
                </c:pt>
                <c:pt idx="3738">
                  <c:v>182.1497406</c:v>
                </c:pt>
                <c:pt idx="3739">
                  <c:v>165.13593470000001</c:v>
                </c:pt>
                <c:pt idx="3740">
                  <c:v>175.65783010000001</c:v>
                </c:pt>
                <c:pt idx="3741">
                  <c:v>169.10854</c:v>
                </c:pt>
                <c:pt idx="3742">
                  <c:v>164.05985770000001</c:v>
                </c:pt>
                <c:pt idx="3743">
                  <c:v>172.42054709999999</c:v>
                </c:pt>
                <c:pt idx="3744">
                  <c:v>177.4283069</c:v>
                </c:pt>
                <c:pt idx="3745">
                  <c:v>169.99133860000001</c:v>
                </c:pt>
                <c:pt idx="3746">
                  <c:v>175.21585279999999</c:v>
                </c:pt>
                <c:pt idx="3747">
                  <c:v>175.63311160000001</c:v>
                </c:pt>
                <c:pt idx="3748">
                  <c:v>168.43314330000001</c:v>
                </c:pt>
                <c:pt idx="3749">
                  <c:v>179.1552184</c:v>
                </c:pt>
                <c:pt idx="3750">
                  <c:v>179.2651079</c:v>
                </c:pt>
                <c:pt idx="3751">
                  <c:v>162.3784383</c:v>
                </c:pt>
                <c:pt idx="3752">
                  <c:v>179.21428180000001</c:v>
                </c:pt>
                <c:pt idx="3753">
                  <c:v>184.6406657</c:v>
                </c:pt>
                <c:pt idx="3754">
                  <c:v>184.004964</c:v>
                </c:pt>
                <c:pt idx="3755">
                  <c:v>160.47849579999999</c:v>
                </c:pt>
                <c:pt idx="3756">
                  <c:v>170.0629102</c:v>
                </c:pt>
                <c:pt idx="3757">
                  <c:v>199.69828989999999</c:v>
                </c:pt>
                <c:pt idx="3758">
                  <c:v>174.12761560000001</c:v>
                </c:pt>
                <c:pt idx="3759">
                  <c:v>165.292956</c:v>
                </c:pt>
                <c:pt idx="3760">
                  <c:v>182.98678960000001</c:v>
                </c:pt>
                <c:pt idx="3761">
                  <c:v>172.6294235</c:v>
                </c:pt>
                <c:pt idx="3762">
                  <c:v>181.23459109999999</c:v>
                </c:pt>
                <c:pt idx="3763">
                  <c:v>178.94712559999999</c:v>
                </c:pt>
                <c:pt idx="3764">
                  <c:v>187.16287259999999</c:v>
                </c:pt>
                <c:pt idx="3765">
                  <c:v>161.9685652</c:v>
                </c:pt>
                <c:pt idx="3766">
                  <c:v>169.55356</c:v>
                </c:pt>
                <c:pt idx="3767">
                  <c:v>178.69534949999999</c:v>
                </c:pt>
                <c:pt idx="3768">
                  <c:v>182.73226550000001</c:v>
                </c:pt>
                <c:pt idx="3769">
                  <c:v>183.92324600000001</c:v>
                </c:pt>
                <c:pt idx="3770">
                  <c:v>172.18227289999999</c:v>
                </c:pt>
                <c:pt idx="3771">
                  <c:v>179.2700509</c:v>
                </c:pt>
                <c:pt idx="3772">
                  <c:v>181.51357849999999</c:v>
                </c:pt>
                <c:pt idx="3773">
                  <c:v>172.4751746</c:v>
                </c:pt>
                <c:pt idx="3774">
                  <c:v>190.47905209999999</c:v>
                </c:pt>
                <c:pt idx="3775">
                  <c:v>172.37645810000001</c:v>
                </c:pt>
                <c:pt idx="3776">
                  <c:v>171.34111770000001</c:v>
                </c:pt>
                <c:pt idx="3777">
                  <c:v>186.05336740000001</c:v>
                </c:pt>
                <c:pt idx="3778">
                  <c:v>163.06902249999999</c:v>
                </c:pt>
                <c:pt idx="3779">
                  <c:v>185.52748500000001</c:v>
                </c:pt>
                <c:pt idx="3780">
                  <c:v>174.5983482</c:v>
                </c:pt>
                <c:pt idx="3781">
                  <c:v>179.05903259999999</c:v>
                </c:pt>
                <c:pt idx="3782">
                  <c:v>175.6621945</c:v>
                </c:pt>
                <c:pt idx="3783">
                  <c:v>178.47502059999999</c:v>
                </c:pt>
                <c:pt idx="3784">
                  <c:v>177.31814</c:v>
                </c:pt>
                <c:pt idx="3785">
                  <c:v>180.78978979999999</c:v>
                </c:pt>
                <c:pt idx="3786">
                  <c:v>166.263398</c:v>
                </c:pt>
                <c:pt idx="3787">
                  <c:v>170.26071429999999</c:v>
                </c:pt>
                <c:pt idx="3788">
                  <c:v>178.3183665</c:v>
                </c:pt>
                <c:pt idx="3789">
                  <c:v>175.56883070000001</c:v>
                </c:pt>
                <c:pt idx="3790">
                  <c:v>163.1908157</c:v>
                </c:pt>
                <c:pt idx="3791">
                  <c:v>180.65568630000001</c:v>
                </c:pt>
                <c:pt idx="3792">
                  <c:v>161.58842369999999</c:v>
                </c:pt>
                <c:pt idx="3793">
                  <c:v>176.36243400000001</c:v>
                </c:pt>
                <c:pt idx="3794">
                  <c:v>175.13444849999999</c:v>
                </c:pt>
                <c:pt idx="3795">
                  <c:v>176.19614709999999</c:v>
                </c:pt>
                <c:pt idx="3796">
                  <c:v>175.03863870000001</c:v>
                </c:pt>
                <c:pt idx="3797">
                  <c:v>173.3091493</c:v>
                </c:pt>
                <c:pt idx="3798">
                  <c:v>186.34174609999999</c:v>
                </c:pt>
                <c:pt idx="3799">
                  <c:v>177.848083</c:v>
                </c:pt>
                <c:pt idx="3800">
                  <c:v>188.74457279999999</c:v>
                </c:pt>
                <c:pt idx="3801">
                  <c:v>183.38582289999999</c:v>
                </c:pt>
                <c:pt idx="3802">
                  <c:v>175.27885309999999</c:v>
                </c:pt>
                <c:pt idx="3803">
                  <c:v>182.7990777</c:v>
                </c:pt>
                <c:pt idx="3804">
                  <c:v>176.3200444</c:v>
                </c:pt>
                <c:pt idx="3805">
                  <c:v>159.91842879999999</c:v>
                </c:pt>
                <c:pt idx="3806">
                  <c:v>160.4641111</c:v>
                </c:pt>
                <c:pt idx="3807">
                  <c:v>172.07434180000001</c:v>
                </c:pt>
                <c:pt idx="3808">
                  <c:v>185.5144469</c:v>
                </c:pt>
                <c:pt idx="3809">
                  <c:v>168.6136328</c:v>
                </c:pt>
                <c:pt idx="3810">
                  <c:v>169.67526609999999</c:v>
                </c:pt>
                <c:pt idx="3811">
                  <c:v>167.5792304</c:v>
                </c:pt>
                <c:pt idx="3812">
                  <c:v>171.56790190000001</c:v>
                </c:pt>
                <c:pt idx="3813">
                  <c:v>162.74511229999999</c:v>
                </c:pt>
                <c:pt idx="3814">
                  <c:v>175.21356589999999</c:v>
                </c:pt>
                <c:pt idx="3815">
                  <c:v>172.71318070000001</c:v>
                </c:pt>
                <c:pt idx="3816">
                  <c:v>194.86876169999999</c:v>
                </c:pt>
                <c:pt idx="3817">
                  <c:v>180.25575910000001</c:v>
                </c:pt>
                <c:pt idx="3818">
                  <c:v>178.57242479999999</c:v>
                </c:pt>
                <c:pt idx="3819">
                  <c:v>177.47075609999999</c:v>
                </c:pt>
                <c:pt idx="3820">
                  <c:v>187.3102499</c:v>
                </c:pt>
                <c:pt idx="3821">
                  <c:v>182.95907339999999</c:v>
                </c:pt>
                <c:pt idx="3822">
                  <c:v>167.93308099999999</c:v>
                </c:pt>
                <c:pt idx="3823">
                  <c:v>169.6121521</c:v>
                </c:pt>
                <c:pt idx="3824">
                  <c:v>181.48015889999999</c:v>
                </c:pt>
                <c:pt idx="3825">
                  <c:v>169.25826929999999</c:v>
                </c:pt>
                <c:pt idx="3826">
                  <c:v>182.5054446</c:v>
                </c:pt>
                <c:pt idx="3827">
                  <c:v>186.9820278</c:v>
                </c:pt>
                <c:pt idx="3828">
                  <c:v>174.9884035</c:v>
                </c:pt>
                <c:pt idx="3829">
                  <c:v>184.8054573</c:v>
                </c:pt>
                <c:pt idx="3830">
                  <c:v>188.45676309999999</c:v>
                </c:pt>
                <c:pt idx="3831">
                  <c:v>184.14337209999999</c:v>
                </c:pt>
                <c:pt idx="3832">
                  <c:v>177.16954039999999</c:v>
                </c:pt>
                <c:pt idx="3833">
                  <c:v>157.9950839</c:v>
                </c:pt>
                <c:pt idx="3834">
                  <c:v>169.8304775</c:v>
                </c:pt>
                <c:pt idx="3835">
                  <c:v>168.7315433</c:v>
                </c:pt>
                <c:pt idx="3836">
                  <c:v>178.8427379</c:v>
                </c:pt>
                <c:pt idx="3837">
                  <c:v>177.57904540000001</c:v>
                </c:pt>
                <c:pt idx="3838">
                  <c:v>179.80035100000001</c:v>
                </c:pt>
                <c:pt idx="3839">
                  <c:v>178.26503099999999</c:v>
                </c:pt>
                <c:pt idx="3840">
                  <c:v>181.12194460000001</c:v>
                </c:pt>
                <c:pt idx="3841">
                  <c:v>164.7279235</c:v>
                </c:pt>
                <c:pt idx="3842">
                  <c:v>159.3938675</c:v>
                </c:pt>
                <c:pt idx="3843">
                  <c:v>171.75106489999999</c:v>
                </c:pt>
                <c:pt idx="3844">
                  <c:v>185.2514439</c:v>
                </c:pt>
                <c:pt idx="3845">
                  <c:v>174.4386676</c:v>
                </c:pt>
                <c:pt idx="3846">
                  <c:v>165.6420152</c:v>
                </c:pt>
                <c:pt idx="3847">
                  <c:v>162.12558730000001</c:v>
                </c:pt>
                <c:pt idx="3848">
                  <c:v>183.15184579999999</c:v>
                </c:pt>
                <c:pt idx="3849">
                  <c:v>178.4473113</c:v>
                </c:pt>
                <c:pt idx="3850">
                  <c:v>178.95567829999999</c:v>
                </c:pt>
                <c:pt idx="3851">
                  <c:v>185.67320359999999</c:v>
                </c:pt>
                <c:pt idx="3852">
                  <c:v>175.85499720000001</c:v>
                </c:pt>
                <c:pt idx="3853">
                  <c:v>177.569931</c:v>
                </c:pt>
                <c:pt idx="3854">
                  <c:v>180.38558760000001</c:v>
                </c:pt>
                <c:pt idx="3855">
                  <c:v>180.16105099999999</c:v>
                </c:pt>
                <c:pt idx="3856">
                  <c:v>178.6216699</c:v>
                </c:pt>
                <c:pt idx="3857">
                  <c:v>176.519991</c:v>
                </c:pt>
                <c:pt idx="3858">
                  <c:v>175.45991509999999</c:v>
                </c:pt>
                <c:pt idx="3859">
                  <c:v>190.59756519999999</c:v>
                </c:pt>
                <c:pt idx="3860">
                  <c:v>177.6951464</c:v>
                </c:pt>
                <c:pt idx="3861">
                  <c:v>183.9874648</c:v>
                </c:pt>
                <c:pt idx="3862">
                  <c:v>182.10156760000001</c:v>
                </c:pt>
                <c:pt idx="3863">
                  <c:v>184.5498073</c:v>
                </c:pt>
                <c:pt idx="3864">
                  <c:v>180.80325350000001</c:v>
                </c:pt>
                <c:pt idx="3865">
                  <c:v>175.168689</c:v>
                </c:pt>
                <c:pt idx="3866">
                  <c:v>171.0490375</c:v>
                </c:pt>
                <c:pt idx="3867">
                  <c:v>182.35301039999999</c:v>
                </c:pt>
                <c:pt idx="3868">
                  <c:v>175.38206769999999</c:v>
                </c:pt>
                <c:pt idx="3869">
                  <c:v>168.4653821</c:v>
                </c:pt>
                <c:pt idx="3870">
                  <c:v>176.9515475</c:v>
                </c:pt>
                <c:pt idx="3871">
                  <c:v>166.98124870000001</c:v>
                </c:pt>
                <c:pt idx="3872">
                  <c:v>162.4430543</c:v>
                </c:pt>
                <c:pt idx="3873">
                  <c:v>166.73004320000001</c:v>
                </c:pt>
                <c:pt idx="3874">
                  <c:v>175.39696710000001</c:v>
                </c:pt>
                <c:pt idx="3875">
                  <c:v>168.7163894</c:v>
                </c:pt>
                <c:pt idx="3876">
                  <c:v>176.07868450000001</c:v>
                </c:pt>
                <c:pt idx="3877">
                  <c:v>172.71353819999999</c:v>
                </c:pt>
                <c:pt idx="3878">
                  <c:v>175.04463759999999</c:v>
                </c:pt>
                <c:pt idx="3879">
                  <c:v>182.00668569999999</c:v>
                </c:pt>
                <c:pt idx="3880">
                  <c:v>164.51166549999999</c:v>
                </c:pt>
                <c:pt idx="3881">
                  <c:v>181.24399159999999</c:v>
                </c:pt>
                <c:pt idx="3882">
                  <c:v>171.5852002</c:v>
                </c:pt>
                <c:pt idx="3883">
                  <c:v>165.98079050000001</c:v>
                </c:pt>
                <c:pt idx="3884">
                  <c:v>167.82936609999999</c:v>
                </c:pt>
                <c:pt idx="3885">
                  <c:v>162.4264392</c:v>
                </c:pt>
                <c:pt idx="3886">
                  <c:v>175.84793049999999</c:v>
                </c:pt>
                <c:pt idx="3887">
                  <c:v>187.6668229</c:v>
                </c:pt>
                <c:pt idx="3888">
                  <c:v>178.428729</c:v>
                </c:pt>
                <c:pt idx="3889">
                  <c:v>162.85944480000001</c:v>
                </c:pt>
                <c:pt idx="3890">
                  <c:v>170.23624699999999</c:v>
                </c:pt>
                <c:pt idx="3891">
                  <c:v>176.97403890000001</c:v>
                </c:pt>
                <c:pt idx="3892">
                  <c:v>176.0090769</c:v>
                </c:pt>
                <c:pt idx="3893">
                  <c:v>171.9540643</c:v>
                </c:pt>
                <c:pt idx="3894">
                  <c:v>164.13102269999999</c:v>
                </c:pt>
                <c:pt idx="3895">
                  <c:v>162.5033694</c:v>
                </c:pt>
                <c:pt idx="3896">
                  <c:v>180.92478030000001</c:v>
                </c:pt>
                <c:pt idx="3897">
                  <c:v>181.9626064</c:v>
                </c:pt>
                <c:pt idx="3898">
                  <c:v>170.26122989999999</c:v>
                </c:pt>
                <c:pt idx="3899">
                  <c:v>159.11314659999999</c:v>
                </c:pt>
                <c:pt idx="3900">
                  <c:v>179.4446859</c:v>
                </c:pt>
                <c:pt idx="3901">
                  <c:v>169.89615370000001</c:v>
                </c:pt>
                <c:pt idx="3902">
                  <c:v>193.6479913</c:v>
                </c:pt>
                <c:pt idx="3903">
                  <c:v>182.441024</c:v>
                </c:pt>
                <c:pt idx="3904">
                  <c:v>175.4319113</c:v>
                </c:pt>
                <c:pt idx="3905">
                  <c:v>181.10510600000001</c:v>
                </c:pt>
                <c:pt idx="3906">
                  <c:v>181.8394821</c:v>
                </c:pt>
                <c:pt idx="3907">
                  <c:v>173.0583541</c:v>
                </c:pt>
                <c:pt idx="3908">
                  <c:v>177.39983459999999</c:v>
                </c:pt>
                <c:pt idx="3909">
                  <c:v>195.75108169999999</c:v>
                </c:pt>
                <c:pt idx="3910">
                  <c:v>170.8963421</c:v>
                </c:pt>
                <c:pt idx="3911">
                  <c:v>169.66193269999999</c:v>
                </c:pt>
                <c:pt idx="3912">
                  <c:v>168.01790919999999</c:v>
                </c:pt>
                <c:pt idx="3913">
                  <c:v>173.19286080000001</c:v>
                </c:pt>
                <c:pt idx="3914">
                  <c:v>182.48827600000001</c:v>
                </c:pt>
                <c:pt idx="3915">
                  <c:v>171.7656604</c:v>
                </c:pt>
                <c:pt idx="3916">
                  <c:v>174.38748899999999</c:v>
                </c:pt>
                <c:pt idx="3917">
                  <c:v>166.6380857</c:v>
                </c:pt>
                <c:pt idx="3918">
                  <c:v>194.40438979999999</c:v>
                </c:pt>
                <c:pt idx="3919">
                  <c:v>178.9180106</c:v>
                </c:pt>
                <c:pt idx="3920">
                  <c:v>156.24588869999999</c:v>
                </c:pt>
                <c:pt idx="3921">
                  <c:v>176.53926430000001</c:v>
                </c:pt>
                <c:pt idx="3922">
                  <c:v>162.10487939999999</c:v>
                </c:pt>
                <c:pt idx="3923">
                  <c:v>170.66794060000001</c:v>
                </c:pt>
                <c:pt idx="3924">
                  <c:v>175.52059059999999</c:v>
                </c:pt>
                <c:pt idx="3925">
                  <c:v>175.68999869999999</c:v>
                </c:pt>
                <c:pt idx="3926">
                  <c:v>170.5657344</c:v>
                </c:pt>
                <c:pt idx="3927">
                  <c:v>172.26046869999999</c:v>
                </c:pt>
                <c:pt idx="3928">
                  <c:v>175.04723419999999</c:v>
                </c:pt>
                <c:pt idx="3929">
                  <c:v>167.9362773</c:v>
                </c:pt>
                <c:pt idx="3930">
                  <c:v>171.34506039999999</c:v>
                </c:pt>
                <c:pt idx="3931">
                  <c:v>173.56317250000001</c:v>
                </c:pt>
                <c:pt idx="3932">
                  <c:v>172.03440660000001</c:v>
                </c:pt>
                <c:pt idx="3933">
                  <c:v>182.3255537</c:v>
                </c:pt>
                <c:pt idx="3934">
                  <c:v>170.75771040000001</c:v>
                </c:pt>
                <c:pt idx="3935">
                  <c:v>174.75883719999999</c:v>
                </c:pt>
                <c:pt idx="3936">
                  <c:v>176.59121479999999</c:v>
                </c:pt>
                <c:pt idx="3937">
                  <c:v>173.94512750000001</c:v>
                </c:pt>
                <c:pt idx="3938">
                  <c:v>179.2279594</c:v>
                </c:pt>
                <c:pt idx="3939">
                  <c:v>176.7061415</c:v>
                </c:pt>
                <c:pt idx="3940">
                  <c:v>164.3827665</c:v>
                </c:pt>
                <c:pt idx="3941">
                  <c:v>177.361819</c:v>
                </c:pt>
                <c:pt idx="3942">
                  <c:v>179.79549470000001</c:v>
                </c:pt>
                <c:pt idx="3943">
                  <c:v>173.30319370000001</c:v>
                </c:pt>
                <c:pt idx="3944">
                  <c:v>170.2572543</c:v>
                </c:pt>
                <c:pt idx="3945">
                  <c:v>169.25211519999999</c:v>
                </c:pt>
                <c:pt idx="3946">
                  <c:v>178.98522170000001</c:v>
                </c:pt>
                <c:pt idx="3947">
                  <c:v>188.7043128</c:v>
                </c:pt>
                <c:pt idx="3948">
                  <c:v>175.91207499999999</c:v>
                </c:pt>
                <c:pt idx="3949">
                  <c:v>175.56459620000001</c:v>
                </c:pt>
                <c:pt idx="3950">
                  <c:v>188.93463679999999</c:v>
                </c:pt>
                <c:pt idx="3951">
                  <c:v>176.79288510000001</c:v>
                </c:pt>
                <c:pt idx="3952">
                  <c:v>175.31056709999999</c:v>
                </c:pt>
                <c:pt idx="3953">
                  <c:v>179.59325920000001</c:v>
                </c:pt>
                <c:pt idx="3954">
                  <c:v>188.85012710000001</c:v>
                </c:pt>
                <c:pt idx="3955">
                  <c:v>180.68943519999999</c:v>
                </c:pt>
                <c:pt idx="3956">
                  <c:v>183.19432810000001</c:v>
                </c:pt>
                <c:pt idx="3957">
                  <c:v>161.16517870000001</c:v>
                </c:pt>
                <c:pt idx="3958">
                  <c:v>173.1907874</c:v>
                </c:pt>
                <c:pt idx="3959">
                  <c:v>174.9204076</c:v>
                </c:pt>
                <c:pt idx="3960">
                  <c:v>174.57223959999999</c:v>
                </c:pt>
                <c:pt idx="3961">
                  <c:v>169.66625920000001</c:v>
                </c:pt>
                <c:pt idx="3962">
                  <c:v>158.32470960000001</c:v>
                </c:pt>
                <c:pt idx="3963">
                  <c:v>185.94838559999999</c:v>
                </c:pt>
                <c:pt idx="3964">
                  <c:v>175.951966</c:v>
                </c:pt>
                <c:pt idx="3965">
                  <c:v>175.06546779999999</c:v>
                </c:pt>
                <c:pt idx="3966">
                  <c:v>168.43692720000001</c:v>
                </c:pt>
                <c:pt idx="3967">
                  <c:v>180.11003349999999</c:v>
                </c:pt>
                <c:pt idx="3968">
                  <c:v>187.04569910000001</c:v>
                </c:pt>
                <c:pt idx="3969">
                  <c:v>185.06348310000001</c:v>
                </c:pt>
                <c:pt idx="3970">
                  <c:v>178.37172810000001</c:v>
                </c:pt>
                <c:pt idx="3971">
                  <c:v>171.80633689999999</c:v>
                </c:pt>
                <c:pt idx="3972">
                  <c:v>165.25555019999999</c:v>
                </c:pt>
                <c:pt idx="3973">
                  <c:v>177.0292796</c:v>
                </c:pt>
                <c:pt idx="3974">
                  <c:v>183.60781449999999</c:v>
                </c:pt>
                <c:pt idx="3975">
                  <c:v>185.25430919999999</c:v>
                </c:pt>
                <c:pt idx="3976">
                  <c:v>178.8895115</c:v>
                </c:pt>
                <c:pt idx="3977">
                  <c:v>187.63968629999999</c:v>
                </c:pt>
                <c:pt idx="3978">
                  <c:v>167.27434930000001</c:v>
                </c:pt>
                <c:pt idx="3979">
                  <c:v>171.39863500000001</c:v>
                </c:pt>
                <c:pt idx="3980">
                  <c:v>168.67618229999999</c:v>
                </c:pt>
                <c:pt idx="3981">
                  <c:v>175.5642991</c:v>
                </c:pt>
                <c:pt idx="3982">
                  <c:v>188.7652003</c:v>
                </c:pt>
                <c:pt idx="3983">
                  <c:v>176.54513829999999</c:v>
                </c:pt>
                <c:pt idx="3984">
                  <c:v>179.4475631</c:v>
                </c:pt>
                <c:pt idx="3985">
                  <c:v>173.01252239999999</c:v>
                </c:pt>
                <c:pt idx="3986">
                  <c:v>180.03931370000001</c:v>
                </c:pt>
                <c:pt idx="3987">
                  <c:v>181.53172979999999</c:v>
                </c:pt>
                <c:pt idx="3988">
                  <c:v>172.25537249999999</c:v>
                </c:pt>
                <c:pt idx="3989">
                  <c:v>179.23393540000001</c:v>
                </c:pt>
                <c:pt idx="3990">
                  <c:v>175.3894239</c:v>
                </c:pt>
                <c:pt idx="3991">
                  <c:v>166.5066444</c:v>
                </c:pt>
                <c:pt idx="3992">
                  <c:v>177.1757025</c:v>
                </c:pt>
                <c:pt idx="3993">
                  <c:v>169.28712709999999</c:v>
                </c:pt>
                <c:pt idx="3994">
                  <c:v>173.1565635</c:v>
                </c:pt>
                <c:pt idx="3995">
                  <c:v>186.2814861</c:v>
                </c:pt>
                <c:pt idx="3996">
                  <c:v>156.13473769999999</c:v>
                </c:pt>
                <c:pt idx="3997">
                  <c:v>175.29124010000001</c:v>
                </c:pt>
                <c:pt idx="3998">
                  <c:v>177.47615740000001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F7-42CD-A8A4-6144A724F5AF}"/>
            </c:ext>
          </c:extLst>
        </c:ser>
        <c:ser>
          <c:idx val="3"/>
          <c:order val="3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65000"/>
                  <a:alpha val="0"/>
                </a:schemeClr>
              </a:solidFill>
              <a:ln w="9525">
                <a:solidFill>
                  <a:srgbClr val="FF5050"/>
                </a:solidFill>
              </a:ln>
              <a:effectLst/>
            </c:spPr>
          </c:marker>
          <c:xVal>
            <c:numRef>
              <c:f>'gender-height-weight (2)'!$Q$2:$Q$4000</c:f>
              <c:numCache>
                <c:formatCode>General</c:formatCode>
                <c:ptCount val="3999"/>
                <c:pt idx="0">
                  <c:v>46.30644813</c:v>
                </c:pt>
                <c:pt idx="1">
                  <c:v>64.095190689999995</c:v>
                </c:pt>
                <c:pt idx="2">
                  <c:v>59.439331930000002</c:v>
                </c:pt>
                <c:pt idx="3">
                  <c:v>58.137572120000002</c:v>
                </c:pt>
                <c:pt idx="4">
                  <c:v>58.867807990000003</c:v>
                </c:pt>
                <c:pt idx="5">
                  <c:v>71.12417026</c:v>
                </c:pt>
                <c:pt idx="6">
                  <c:v>52.149036000000002</c:v>
                </c:pt>
                <c:pt idx="7">
                  <c:v>74.880328689999999</c:v>
                </c:pt>
                <c:pt idx="8">
                  <c:v>50.655430549999998</c:v>
                </c:pt>
                <c:pt idx="9">
                  <c:v>47.242314239999999</c:v>
                </c:pt>
                <c:pt idx="10">
                  <c:v>75.557387120000001</c:v>
                </c:pt>
                <c:pt idx="11">
                  <c:v>48.186750549999999</c:v>
                </c:pt>
                <c:pt idx="12">
                  <c:v>58.11337657</c:v>
                </c:pt>
                <c:pt idx="13">
                  <c:v>46.122419960000002</c:v>
                </c:pt>
                <c:pt idx="14">
                  <c:v>44.539387310000002</c:v>
                </c:pt>
                <c:pt idx="15">
                  <c:v>57.567838819999999</c:v>
                </c:pt>
                <c:pt idx="16">
                  <c:v>68.607726999999997</c:v>
                </c:pt>
                <c:pt idx="17">
                  <c:v>52.524771270000002</c:v>
                </c:pt>
                <c:pt idx="18">
                  <c:v>48.927550369999999</c:v>
                </c:pt>
                <c:pt idx="19">
                  <c:v>66.038427139999996</c:v>
                </c:pt>
                <c:pt idx="20">
                  <c:v>63.28638402</c:v>
                </c:pt>
                <c:pt idx="21">
                  <c:v>55.685751070000002</c:v>
                </c:pt>
                <c:pt idx="22">
                  <c:v>71.386746590000001</c:v>
                </c:pt>
                <c:pt idx="23">
                  <c:v>65.787793280000002</c:v>
                </c:pt>
                <c:pt idx="24">
                  <c:v>67.424265649999995</c:v>
                </c:pt>
                <c:pt idx="25">
                  <c:v>60.182980389999997</c:v>
                </c:pt>
                <c:pt idx="26">
                  <c:v>38.497316310000002</c:v>
                </c:pt>
                <c:pt idx="27">
                  <c:v>62.836290779999999</c:v>
                </c:pt>
                <c:pt idx="28">
                  <c:v>62.335010680000003</c:v>
                </c:pt>
                <c:pt idx="29">
                  <c:v>56.519350629999998</c:v>
                </c:pt>
                <c:pt idx="30">
                  <c:v>63.623853160000003</c:v>
                </c:pt>
                <c:pt idx="31">
                  <c:v>49.11952496</c:v>
                </c:pt>
                <c:pt idx="32">
                  <c:v>68.138216450000002</c:v>
                </c:pt>
                <c:pt idx="33">
                  <c:v>53.994473190000001</c:v>
                </c:pt>
                <c:pt idx="34">
                  <c:v>63.274250279999997</c:v>
                </c:pt>
                <c:pt idx="35">
                  <c:v>56.977159919999998</c:v>
                </c:pt>
                <c:pt idx="36">
                  <c:v>60.002500490000003</c:v>
                </c:pt>
                <c:pt idx="37">
                  <c:v>59.166907449999997</c:v>
                </c:pt>
                <c:pt idx="38">
                  <c:v>58.444598659999997</c:v>
                </c:pt>
                <c:pt idx="39">
                  <c:v>49.76797646</c:v>
                </c:pt>
                <c:pt idx="40">
                  <c:v>66.234998439999998</c:v>
                </c:pt>
                <c:pt idx="41">
                  <c:v>72.055445250000005</c:v>
                </c:pt>
                <c:pt idx="42">
                  <c:v>51.983242519999997</c:v>
                </c:pt>
                <c:pt idx="43">
                  <c:v>60.390492989999998</c:v>
                </c:pt>
                <c:pt idx="44">
                  <c:v>58.491124239999998</c:v>
                </c:pt>
                <c:pt idx="45">
                  <c:v>69.881097850000003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81.963311050000002</c:v>
                </c:pt>
                <c:pt idx="49">
                  <c:v>67.638971530000006</c:v>
                </c:pt>
                <c:pt idx="50">
                  <c:v>65.804196509999997</c:v>
                </c:pt>
                <c:pt idx="51">
                  <c:v>65.60675114</c:v>
                </c:pt>
                <c:pt idx="52">
                  <c:v>63.266397060000003</c:v>
                </c:pt>
                <c:pt idx="53">
                  <c:v>58.95659508</c:v>
                </c:pt>
                <c:pt idx="54">
                  <c:v>53.26194684</c:v>
                </c:pt>
                <c:pt idx="55">
                  <c:v>62.36530321</c:v>
                </c:pt>
                <c:pt idx="56">
                  <c:v>62.769155609999999</c:v>
                </c:pt>
                <c:pt idx="57">
                  <c:v>64.079829110000006</c:v>
                </c:pt>
                <c:pt idx="58">
                  <c:v>56.115160840000001</c:v>
                </c:pt>
                <c:pt idx="59">
                  <c:v>66.040596429999994</c:v>
                </c:pt>
                <c:pt idx="60">
                  <c:v>49.81036907</c:v>
                </c:pt>
                <c:pt idx="61">
                  <c:v>72.327995790000003</c:v>
                </c:pt>
                <c:pt idx="62">
                  <c:v>69.136198710000002</c:v>
                </c:pt>
                <c:pt idx="63">
                  <c:v>64.150360160000005</c:v>
                </c:pt>
                <c:pt idx="64">
                  <c:v>67.019274920000001</c:v>
                </c:pt>
                <c:pt idx="65">
                  <c:v>59.65356431</c:v>
                </c:pt>
                <c:pt idx="66">
                  <c:v>71.224709480000001</c:v>
                </c:pt>
                <c:pt idx="67">
                  <c:v>71.191648619999995</c:v>
                </c:pt>
                <c:pt idx="68">
                  <c:v>65.244868179999997</c:v>
                </c:pt>
                <c:pt idx="69">
                  <c:v>44.772928980000003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53.633993490000002</c:v>
                </c:pt>
                <c:pt idx="73">
                  <c:v>65.923863549999993</c:v>
                </c:pt>
                <c:pt idx="74">
                  <c:v>41.193073439999999</c:v>
                </c:pt>
                <c:pt idx="75">
                  <c:v>77.487281749999994</c:v>
                </c:pt>
                <c:pt idx="76">
                  <c:v>70.834345040000002</c:v>
                </c:pt>
                <c:pt idx="77">
                  <c:v>63.044541389999999</c:v>
                </c:pt>
                <c:pt idx="78">
                  <c:v>56.333301280000001</c:v>
                </c:pt>
                <c:pt idx="79">
                  <c:v>46.68689895</c:v>
                </c:pt>
                <c:pt idx="80">
                  <c:v>64.254139550000005</c:v>
                </c:pt>
                <c:pt idx="81">
                  <c:v>60.56746287</c:v>
                </c:pt>
                <c:pt idx="82">
                  <c:v>60.413648049999999</c:v>
                </c:pt>
                <c:pt idx="83">
                  <c:v>53.02711446</c:v>
                </c:pt>
                <c:pt idx="84">
                  <c:v>63.300040359999997</c:v>
                </c:pt>
                <c:pt idx="85">
                  <c:v>57.665565100000002</c:v>
                </c:pt>
                <c:pt idx="86">
                  <c:v>61.081617090000002</c:v>
                </c:pt>
                <c:pt idx="87">
                  <c:v>77.177984129999999</c:v>
                </c:pt>
                <c:pt idx="88">
                  <c:v>74.793990710000003</c:v>
                </c:pt>
                <c:pt idx="89">
                  <c:v>80.394705599999995</c:v>
                </c:pt>
                <c:pt idx="90">
                  <c:v>56.269390209999997</c:v>
                </c:pt>
                <c:pt idx="91">
                  <c:v>48.641139219999999</c:v>
                </c:pt>
                <c:pt idx="92">
                  <c:v>73.193185569999997</c:v>
                </c:pt>
                <c:pt idx="93">
                  <c:v>62.460998029999999</c:v>
                </c:pt>
                <c:pt idx="94">
                  <c:v>55.982385690000001</c:v>
                </c:pt>
                <c:pt idx="95">
                  <c:v>64.711076430000006</c:v>
                </c:pt>
                <c:pt idx="96">
                  <c:v>65.329014700000002</c:v>
                </c:pt>
                <c:pt idx="97">
                  <c:v>50.803148469999996</c:v>
                </c:pt>
                <c:pt idx="98">
                  <c:v>56.102181170000001</c:v>
                </c:pt>
                <c:pt idx="99">
                  <c:v>60.41116383</c:v>
                </c:pt>
                <c:pt idx="100">
                  <c:v>66.787141910000003</c:v>
                </c:pt>
                <c:pt idx="101">
                  <c:v>75.948382559999999</c:v>
                </c:pt>
                <c:pt idx="102">
                  <c:v>57.522740779999999</c:v>
                </c:pt>
                <c:pt idx="103">
                  <c:v>80.451799469999997</c:v>
                </c:pt>
                <c:pt idx="104">
                  <c:v>60.970608290000001</c:v>
                </c:pt>
                <c:pt idx="105">
                  <c:v>63.268468009999999</c:v>
                </c:pt>
                <c:pt idx="106">
                  <c:v>47.399153730000002</c:v>
                </c:pt>
                <c:pt idx="107">
                  <c:v>66.281295670000006</c:v>
                </c:pt>
                <c:pt idx="108">
                  <c:v>54.369976250000001</c:v>
                </c:pt>
                <c:pt idx="109">
                  <c:v>62.38439666</c:v>
                </c:pt>
                <c:pt idx="110">
                  <c:v>52.789932460000003</c:v>
                </c:pt>
                <c:pt idx="111">
                  <c:v>58.180657770000003</c:v>
                </c:pt>
                <c:pt idx="112">
                  <c:v>66.612867460000004</c:v>
                </c:pt>
                <c:pt idx="113">
                  <c:v>52.528237509999997</c:v>
                </c:pt>
                <c:pt idx="114">
                  <c:v>56.32366502</c:v>
                </c:pt>
                <c:pt idx="115">
                  <c:v>59.422495419999997</c:v>
                </c:pt>
                <c:pt idx="116">
                  <c:v>64.601378440000005</c:v>
                </c:pt>
                <c:pt idx="117">
                  <c:v>60.443520370000002</c:v>
                </c:pt>
                <c:pt idx="118">
                  <c:v>49.001002640000003</c:v>
                </c:pt>
                <c:pt idx="119">
                  <c:v>64.726235470000006</c:v>
                </c:pt>
                <c:pt idx="120">
                  <c:v>66.285912929999995</c:v>
                </c:pt>
                <c:pt idx="121">
                  <c:v>57.761230810000001</c:v>
                </c:pt>
                <c:pt idx="122">
                  <c:v>42.413716839999999</c:v>
                </c:pt>
                <c:pt idx="123">
                  <c:v>43.835241859999996</c:v>
                </c:pt>
                <c:pt idx="124">
                  <c:v>59.953439600000003</c:v>
                </c:pt>
                <c:pt idx="125">
                  <c:v>62.277804660000001</c:v>
                </c:pt>
                <c:pt idx="126">
                  <c:v>57.348406189999999</c:v>
                </c:pt>
                <c:pt idx="127">
                  <c:v>69.829814089999999</c:v>
                </c:pt>
                <c:pt idx="128">
                  <c:v>64.013330240000002</c:v>
                </c:pt>
                <c:pt idx="129">
                  <c:v>72.826283900000007</c:v>
                </c:pt>
                <c:pt idx="130">
                  <c:v>63.582749239999998</c:v>
                </c:pt>
                <c:pt idx="131">
                  <c:v>60.869194469999996</c:v>
                </c:pt>
                <c:pt idx="132">
                  <c:v>53.174743130000003</c:v>
                </c:pt>
                <c:pt idx="133">
                  <c:v>63.94977961</c:v>
                </c:pt>
                <c:pt idx="134">
                  <c:v>64.851593370000003</c:v>
                </c:pt>
                <c:pt idx="135">
                  <c:v>59.52856414</c:v>
                </c:pt>
                <c:pt idx="136">
                  <c:v>61.156717829999998</c:v>
                </c:pt>
                <c:pt idx="137">
                  <c:v>63.006822139999997</c:v>
                </c:pt>
                <c:pt idx="138">
                  <c:v>57.638114129999998</c:v>
                </c:pt>
                <c:pt idx="139">
                  <c:v>55.21337415</c:v>
                </c:pt>
                <c:pt idx="140">
                  <c:v>50.629763220000001</c:v>
                </c:pt>
                <c:pt idx="141">
                  <c:v>57.382849469999996</c:v>
                </c:pt>
                <c:pt idx="142">
                  <c:v>55.320663140000001</c:v>
                </c:pt>
                <c:pt idx="143">
                  <c:v>73.103022769999995</c:v>
                </c:pt>
                <c:pt idx="144">
                  <c:v>74.190188250000006</c:v>
                </c:pt>
                <c:pt idx="145">
                  <c:v>53.933542090000003</c:v>
                </c:pt>
                <c:pt idx="146">
                  <c:v>60.560886670000002</c:v>
                </c:pt>
                <c:pt idx="147">
                  <c:v>55.870460710000003</c:v>
                </c:pt>
                <c:pt idx="148">
                  <c:v>55.287710689999997</c:v>
                </c:pt>
                <c:pt idx="149">
                  <c:v>67.752637410000006</c:v>
                </c:pt>
                <c:pt idx="150">
                  <c:v>59.407946559999999</c:v>
                </c:pt>
                <c:pt idx="151">
                  <c:v>52.866994460000001</c:v>
                </c:pt>
                <c:pt idx="152">
                  <c:v>63.551326549999999</c:v>
                </c:pt>
                <c:pt idx="153">
                  <c:v>65.185336160000006</c:v>
                </c:pt>
                <c:pt idx="154">
                  <c:v>58.637020589999999</c:v>
                </c:pt>
                <c:pt idx="155">
                  <c:v>63.848602540000002</c:v>
                </c:pt>
                <c:pt idx="156">
                  <c:v>54.568637039999999</c:v>
                </c:pt>
                <c:pt idx="157">
                  <c:v>64.357959730000005</c:v>
                </c:pt>
                <c:pt idx="158">
                  <c:v>71.590040619999996</c:v>
                </c:pt>
                <c:pt idx="159">
                  <c:v>55.163591150000002</c:v>
                </c:pt>
                <c:pt idx="160">
                  <c:v>69.783363589999993</c:v>
                </c:pt>
                <c:pt idx="161">
                  <c:v>60.844293890000003</c:v>
                </c:pt>
                <c:pt idx="162">
                  <c:v>50.905261959999997</c:v>
                </c:pt>
                <c:pt idx="163">
                  <c:v>47.535291000000001</c:v>
                </c:pt>
                <c:pt idx="164">
                  <c:v>57.95329504</c:v>
                </c:pt>
                <c:pt idx="165">
                  <c:v>54.102379370000001</c:v>
                </c:pt>
                <c:pt idx="166">
                  <c:v>50.313941579999998</c:v>
                </c:pt>
                <c:pt idx="167">
                  <c:v>72.451439859999994</c:v>
                </c:pt>
                <c:pt idx="168">
                  <c:v>55.377797860000001</c:v>
                </c:pt>
                <c:pt idx="169">
                  <c:v>61.551202549999999</c:v>
                </c:pt>
                <c:pt idx="170">
                  <c:v>62.976686039999997</c:v>
                </c:pt>
                <c:pt idx="171">
                  <c:v>51.616615019999998</c:v>
                </c:pt>
                <c:pt idx="172">
                  <c:v>56.856442700000002</c:v>
                </c:pt>
                <c:pt idx="173">
                  <c:v>72.706283659999997</c:v>
                </c:pt>
                <c:pt idx="174">
                  <c:v>68.082551129999999</c:v>
                </c:pt>
                <c:pt idx="175">
                  <c:v>74.206345709999994</c:v>
                </c:pt>
                <c:pt idx="176">
                  <c:v>46.844727110000001</c:v>
                </c:pt>
                <c:pt idx="177">
                  <c:v>57.783384660000003</c:v>
                </c:pt>
                <c:pt idx="178">
                  <c:v>64.217423620000005</c:v>
                </c:pt>
                <c:pt idx="179">
                  <c:v>61.919166330000003</c:v>
                </c:pt>
                <c:pt idx="180">
                  <c:v>47.3943023</c:v>
                </c:pt>
                <c:pt idx="181">
                  <c:v>58.86510912</c:v>
                </c:pt>
                <c:pt idx="182">
                  <c:v>43.154310520000003</c:v>
                </c:pt>
                <c:pt idx="183">
                  <c:v>50.082980159999998</c:v>
                </c:pt>
                <c:pt idx="184">
                  <c:v>55.606004730000002</c:v>
                </c:pt>
                <c:pt idx="185">
                  <c:v>68.22155162</c:v>
                </c:pt>
                <c:pt idx="186">
                  <c:v>72.100232610000006</c:v>
                </c:pt>
                <c:pt idx="187">
                  <c:v>51.226680389999999</c:v>
                </c:pt>
                <c:pt idx="188">
                  <c:v>65.325194620000005</c:v>
                </c:pt>
                <c:pt idx="189">
                  <c:v>61.668758019999999</c:v>
                </c:pt>
                <c:pt idx="190">
                  <c:v>53.36681566</c:v>
                </c:pt>
                <c:pt idx="191">
                  <c:v>41.153749390000002</c:v>
                </c:pt>
                <c:pt idx="192">
                  <c:v>71.137827189999996</c:v>
                </c:pt>
                <c:pt idx="193">
                  <c:v>71.796869459999996</c:v>
                </c:pt>
                <c:pt idx="194">
                  <c:v>60.960940780000001</c:v>
                </c:pt>
                <c:pt idx="195">
                  <c:v>56.616686719999997</c:v>
                </c:pt>
                <c:pt idx="196">
                  <c:v>50.786016670000002</c:v>
                </c:pt>
                <c:pt idx="197">
                  <c:v>50.426941159999998</c:v>
                </c:pt>
                <c:pt idx="198">
                  <c:v>56.645673049999999</c:v>
                </c:pt>
                <c:pt idx="199">
                  <c:v>59.066586100000002</c:v>
                </c:pt>
                <c:pt idx="200">
                  <c:v>59.430635530000004</c:v>
                </c:pt>
                <c:pt idx="201">
                  <c:v>67.578092409999996</c:v>
                </c:pt>
                <c:pt idx="202">
                  <c:v>68.43856409</c:v>
                </c:pt>
                <c:pt idx="203">
                  <c:v>80.028552680000004</c:v>
                </c:pt>
                <c:pt idx="204">
                  <c:v>68.303026810000006</c:v>
                </c:pt>
                <c:pt idx="205">
                  <c:v>55.927349960000001</c:v>
                </c:pt>
                <c:pt idx="206">
                  <c:v>50.294301529999998</c:v>
                </c:pt>
                <c:pt idx="207">
                  <c:v>59.420472269999998</c:v>
                </c:pt>
                <c:pt idx="208">
                  <c:v>50.726803160000003</c:v>
                </c:pt>
                <c:pt idx="209">
                  <c:v>60.928187139999999</c:v>
                </c:pt>
                <c:pt idx="210">
                  <c:v>51.333077459999998</c:v>
                </c:pt>
                <c:pt idx="211">
                  <c:v>52.574213929999999</c:v>
                </c:pt>
                <c:pt idx="212">
                  <c:v>63.687881109999999</c:v>
                </c:pt>
                <c:pt idx="213">
                  <c:v>54.39060027</c:v>
                </c:pt>
                <c:pt idx="214">
                  <c:v>38.098587999999999</c:v>
                </c:pt>
                <c:pt idx="215">
                  <c:v>52.949297860000001</c:v>
                </c:pt>
                <c:pt idx="216">
                  <c:v>44.326139959999999</c:v>
                </c:pt>
                <c:pt idx="217">
                  <c:v>50.57673604</c:v>
                </c:pt>
                <c:pt idx="218">
                  <c:v>54.120777750000002</c:v>
                </c:pt>
                <c:pt idx="219">
                  <c:v>68.770394319999994</c:v>
                </c:pt>
                <c:pt idx="220">
                  <c:v>80.324449060000006</c:v>
                </c:pt>
                <c:pt idx="221">
                  <c:v>45.465454229999999</c:v>
                </c:pt>
                <c:pt idx="222">
                  <c:v>64.804448399999998</c:v>
                </c:pt>
                <c:pt idx="223">
                  <c:v>64.290168660000006</c:v>
                </c:pt>
                <c:pt idx="224">
                  <c:v>61.739818890000002</c:v>
                </c:pt>
                <c:pt idx="225">
                  <c:v>73.493020560000005</c:v>
                </c:pt>
                <c:pt idx="226">
                  <c:v>66.91293872</c:v>
                </c:pt>
                <c:pt idx="227">
                  <c:v>61.304873299999997</c:v>
                </c:pt>
                <c:pt idx="228">
                  <c:v>51.283438259999997</c:v>
                </c:pt>
                <c:pt idx="229">
                  <c:v>47.776800690000002</c:v>
                </c:pt>
                <c:pt idx="230">
                  <c:v>67.509212289999994</c:v>
                </c:pt>
                <c:pt idx="231">
                  <c:v>59.574662619999998</c:v>
                </c:pt>
                <c:pt idx="232">
                  <c:v>54.65785279</c:v>
                </c:pt>
                <c:pt idx="233">
                  <c:v>66.759391370000003</c:v>
                </c:pt>
                <c:pt idx="234">
                  <c:v>68.251607550000003</c:v>
                </c:pt>
                <c:pt idx="235">
                  <c:v>58.599101410000003</c:v>
                </c:pt>
                <c:pt idx="236">
                  <c:v>63.606572370000002</c:v>
                </c:pt>
                <c:pt idx="237">
                  <c:v>65.627955470000003</c:v>
                </c:pt>
                <c:pt idx="238">
                  <c:v>59.583238260000002</c:v>
                </c:pt>
                <c:pt idx="239">
                  <c:v>63.064971020000002</c:v>
                </c:pt>
                <c:pt idx="240">
                  <c:v>54.226242069999998</c:v>
                </c:pt>
                <c:pt idx="241">
                  <c:v>65.882007639999998</c:v>
                </c:pt>
                <c:pt idx="242">
                  <c:v>60.472140160000002</c:v>
                </c:pt>
                <c:pt idx="243">
                  <c:v>54.043751180000001</c:v>
                </c:pt>
                <c:pt idx="244">
                  <c:v>67.930793210000004</c:v>
                </c:pt>
                <c:pt idx="245">
                  <c:v>68.153853760000004</c:v>
                </c:pt>
                <c:pt idx="246">
                  <c:v>67.028414940000005</c:v>
                </c:pt>
                <c:pt idx="247">
                  <c:v>71.267000850000002</c:v>
                </c:pt>
                <c:pt idx="248">
                  <c:v>56.443412879999997</c:v>
                </c:pt>
                <c:pt idx="249">
                  <c:v>69.970679380000007</c:v>
                </c:pt>
                <c:pt idx="250">
                  <c:v>83.759668439999999</c:v>
                </c:pt>
                <c:pt idx="251">
                  <c:v>53.59933109</c:v>
                </c:pt>
                <c:pt idx="252">
                  <c:v>67.914240950000007</c:v>
                </c:pt>
                <c:pt idx="253">
                  <c:v>65.688244370000007</c:v>
                </c:pt>
                <c:pt idx="254">
                  <c:v>65.164560899999998</c:v>
                </c:pt>
                <c:pt idx="255">
                  <c:v>59.439091580000003</c:v>
                </c:pt>
                <c:pt idx="256">
                  <c:v>65.6615082</c:v>
                </c:pt>
                <c:pt idx="257">
                  <c:v>53.246688149999997</c:v>
                </c:pt>
                <c:pt idx="258">
                  <c:v>59.503172939999999</c:v>
                </c:pt>
                <c:pt idx="259">
                  <c:v>71.687645140000001</c:v>
                </c:pt>
                <c:pt idx="260">
                  <c:v>59.02790298</c:v>
                </c:pt>
                <c:pt idx="261">
                  <c:v>58.886394510000002</c:v>
                </c:pt>
                <c:pt idx="262">
                  <c:v>51.215049049999998</c:v>
                </c:pt>
                <c:pt idx="263">
                  <c:v>57.679078429999997</c:v>
                </c:pt>
                <c:pt idx="264">
                  <c:v>58.10668605</c:v>
                </c:pt>
                <c:pt idx="265">
                  <c:v>60.153794980000001</c:v>
                </c:pt>
                <c:pt idx="266">
                  <c:v>70.188386620000003</c:v>
                </c:pt>
                <c:pt idx="267">
                  <c:v>70.633642260000002</c:v>
                </c:pt>
                <c:pt idx="268">
                  <c:v>82.06497779</c:v>
                </c:pt>
                <c:pt idx="269">
                  <c:v>79.992212379999998</c:v>
                </c:pt>
                <c:pt idx="270">
                  <c:v>60.411242209999997</c:v>
                </c:pt>
                <c:pt idx="271">
                  <c:v>58.323354680000001</c:v>
                </c:pt>
                <c:pt idx="272">
                  <c:v>66.345003449999993</c:v>
                </c:pt>
                <c:pt idx="273">
                  <c:v>68.17530859</c:v>
                </c:pt>
                <c:pt idx="274">
                  <c:v>58.396782549999998</c:v>
                </c:pt>
                <c:pt idx="275">
                  <c:v>58.390756760000002</c:v>
                </c:pt>
                <c:pt idx="276">
                  <c:v>58.127276340000002</c:v>
                </c:pt>
                <c:pt idx="277">
                  <c:v>65.927825319999997</c:v>
                </c:pt>
                <c:pt idx="278">
                  <c:v>52.050635329999999</c:v>
                </c:pt>
                <c:pt idx="279">
                  <c:v>45.696222509999998</c:v>
                </c:pt>
                <c:pt idx="280">
                  <c:v>59.24449911</c:v>
                </c:pt>
                <c:pt idx="281">
                  <c:v>47.32890956</c:v>
                </c:pt>
                <c:pt idx="282">
                  <c:v>66.661112579999994</c:v>
                </c:pt>
                <c:pt idx="283">
                  <c:v>74.03440698</c:v>
                </c:pt>
                <c:pt idx="284">
                  <c:v>53.279204980000003</c:v>
                </c:pt>
                <c:pt idx="285">
                  <c:v>58.978087600000002</c:v>
                </c:pt>
                <c:pt idx="286">
                  <c:v>61.53700791</c:v>
                </c:pt>
                <c:pt idx="287">
                  <c:v>71.601005150000006</c:v>
                </c:pt>
                <c:pt idx="288">
                  <c:v>69.610514170000002</c:v>
                </c:pt>
                <c:pt idx="289">
                  <c:v>50.843468989999998</c:v>
                </c:pt>
                <c:pt idx="290">
                  <c:v>58.359622010000002</c:v>
                </c:pt>
                <c:pt idx="291">
                  <c:v>58.988993219999998</c:v>
                </c:pt>
                <c:pt idx="292">
                  <c:v>52.266574230000003</c:v>
                </c:pt>
                <c:pt idx="293">
                  <c:v>60.317333959999999</c:v>
                </c:pt>
                <c:pt idx="294">
                  <c:v>75.532193719999995</c:v>
                </c:pt>
                <c:pt idx="295">
                  <c:v>53.15351244</c:v>
                </c:pt>
                <c:pt idx="296">
                  <c:v>70.422899650000005</c:v>
                </c:pt>
                <c:pt idx="297">
                  <c:v>75.209124689999996</c:v>
                </c:pt>
                <c:pt idx="298">
                  <c:v>70.456551680000004</c:v>
                </c:pt>
                <c:pt idx="299">
                  <c:v>56.548380219999999</c:v>
                </c:pt>
                <c:pt idx="300">
                  <c:v>48.347265739999997</c:v>
                </c:pt>
                <c:pt idx="301">
                  <c:v>55.314735630000001</c:v>
                </c:pt>
                <c:pt idx="302">
                  <c:v>60.966919470000001</c:v>
                </c:pt>
                <c:pt idx="303">
                  <c:v>73.61952325</c:v>
                </c:pt>
                <c:pt idx="304">
                  <c:v>64.807021169999999</c:v>
                </c:pt>
                <c:pt idx="305">
                  <c:v>49.536025440000003</c:v>
                </c:pt>
                <c:pt idx="306">
                  <c:v>54.113066009999997</c:v>
                </c:pt>
                <c:pt idx="307">
                  <c:v>59.742971009999998</c:v>
                </c:pt>
                <c:pt idx="308">
                  <c:v>63.499874490000003</c:v>
                </c:pt>
                <c:pt idx="309">
                  <c:v>41.007744420000002</c:v>
                </c:pt>
                <c:pt idx="310">
                  <c:v>60.724736900000003</c:v>
                </c:pt>
                <c:pt idx="311">
                  <c:v>54.689395130000001</c:v>
                </c:pt>
                <c:pt idx="312">
                  <c:v>69.919125679999993</c:v>
                </c:pt>
                <c:pt idx="313">
                  <c:v>51.22662158</c:v>
                </c:pt>
                <c:pt idx="314">
                  <c:v>54.768348160000002</c:v>
                </c:pt>
                <c:pt idx="315">
                  <c:v>56.080856320000002</c:v>
                </c:pt>
                <c:pt idx="316">
                  <c:v>57.885826170000001</c:v>
                </c:pt>
                <c:pt idx="317">
                  <c:v>59.720426279999998</c:v>
                </c:pt>
                <c:pt idx="318">
                  <c:v>53.159523569999998</c:v>
                </c:pt>
                <c:pt idx="319">
                  <c:v>66.256087769999993</c:v>
                </c:pt>
                <c:pt idx="320">
                  <c:v>50.020946010000003</c:v>
                </c:pt>
                <c:pt idx="321">
                  <c:v>53.352689910000002</c:v>
                </c:pt>
                <c:pt idx="322">
                  <c:v>48.736670719999999</c:v>
                </c:pt>
                <c:pt idx="323">
                  <c:v>49.959173800000002</c:v>
                </c:pt>
                <c:pt idx="324">
                  <c:v>60.330885510000002</c:v>
                </c:pt>
                <c:pt idx="325">
                  <c:v>67.770723790000005</c:v>
                </c:pt>
                <c:pt idx="326">
                  <c:v>62.083525010000002</c:v>
                </c:pt>
                <c:pt idx="327">
                  <c:v>61.058479669999997</c:v>
                </c:pt>
                <c:pt idx="328">
                  <c:v>58.262266250000003</c:v>
                </c:pt>
                <c:pt idx="329">
                  <c:v>62.357365090000002</c:v>
                </c:pt>
                <c:pt idx="330">
                  <c:v>65.245054210000006</c:v>
                </c:pt>
                <c:pt idx="331">
                  <c:v>56.364726689999998</c:v>
                </c:pt>
                <c:pt idx="332">
                  <c:v>56.910834790000003</c:v>
                </c:pt>
                <c:pt idx="333">
                  <c:v>48.636269329999998</c:v>
                </c:pt>
                <c:pt idx="334">
                  <c:v>67.77275358</c:v>
                </c:pt>
                <c:pt idx="335">
                  <c:v>70.367172289999999</c:v>
                </c:pt>
                <c:pt idx="336">
                  <c:v>64.541267660000003</c:v>
                </c:pt>
                <c:pt idx="337">
                  <c:v>60.831846470000002</c:v>
                </c:pt>
                <c:pt idx="338">
                  <c:v>57.278255080000001</c:v>
                </c:pt>
                <c:pt idx="339">
                  <c:v>57.917581830000003</c:v>
                </c:pt>
                <c:pt idx="340">
                  <c:v>49.416960160000002</c:v>
                </c:pt>
                <c:pt idx="341">
                  <c:v>52.015335729999997</c:v>
                </c:pt>
                <c:pt idx="342">
                  <c:v>59.953747079999999</c:v>
                </c:pt>
                <c:pt idx="343">
                  <c:v>73.556281600000005</c:v>
                </c:pt>
                <c:pt idx="344">
                  <c:v>70.566894730000001</c:v>
                </c:pt>
                <c:pt idx="345">
                  <c:v>40.082374919999999</c:v>
                </c:pt>
                <c:pt idx="346">
                  <c:v>53.287148760000001</c:v>
                </c:pt>
                <c:pt idx="347">
                  <c:v>72.889208879999998</c:v>
                </c:pt>
                <c:pt idx="348">
                  <c:v>73.198378590000004</c:v>
                </c:pt>
                <c:pt idx="349">
                  <c:v>58.077505129999999</c:v>
                </c:pt>
                <c:pt idx="350">
                  <c:v>55.032984910000003</c:v>
                </c:pt>
                <c:pt idx="351">
                  <c:v>71.224370660000005</c:v>
                </c:pt>
                <c:pt idx="352">
                  <c:v>56.316753060000003</c:v>
                </c:pt>
                <c:pt idx="353">
                  <c:v>70.28285803</c:v>
                </c:pt>
                <c:pt idx="354">
                  <c:v>57.989251529999997</c:v>
                </c:pt>
                <c:pt idx="355">
                  <c:v>63.989166130000001</c:v>
                </c:pt>
                <c:pt idx="356">
                  <c:v>57.322137830000003</c:v>
                </c:pt>
                <c:pt idx="357">
                  <c:v>54.115436600000002</c:v>
                </c:pt>
                <c:pt idx="358">
                  <c:v>54.518325429999997</c:v>
                </c:pt>
                <c:pt idx="359">
                  <c:v>62.7593362</c:v>
                </c:pt>
                <c:pt idx="360">
                  <c:v>31.28992379</c:v>
                </c:pt>
                <c:pt idx="361">
                  <c:v>56.643115510000001</c:v>
                </c:pt>
                <c:pt idx="362">
                  <c:v>65.489214630000006</c:v>
                </c:pt>
                <c:pt idx="363">
                  <c:v>61.104990909999998</c:v>
                </c:pt>
                <c:pt idx="364">
                  <c:v>46.33316628</c:v>
                </c:pt>
                <c:pt idx="365">
                  <c:v>68.730050289999994</c:v>
                </c:pt>
                <c:pt idx="366">
                  <c:v>72.160531890000001</c:v>
                </c:pt>
                <c:pt idx="367">
                  <c:v>71.107028700000001</c:v>
                </c:pt>
                <c:pt idx="368">
                  <c:v>61.11912023</c:v>
                </c:pt>
                <c:pt idx="369">
                  <c:v>69.199631030000006</c:v>
                </c:pt>
                <c:pt idx="370">
                  <c:v>70.03161901</c:v>
                </c:pt>
                <c:pt idx="371">
                  <c:v>75.731641269999997</c:v>
                </c:pt>
                <c:pt idx="372">
                  <c:v>73.713005030000005</c:v>
                </c:pt>
                <c:pt idx="373">
                  <c:v>68.280655530000004</c:v>
                </c:pt>
                <c:pt idx="374">
                  <c:v>75.235914879999996</c:v>
                </c:pt>
                <c:pt idx="375">
                  <c:v>46.176166619999996</c:v>
                </c:pt>
                <c:pt idx="376">
                  <c:v>50.450448190000003</c:v>
                </c:pt>
                <c:pt idx="377">
                  <c:v>48.84997757</c:v>
                </c:pt>
                <c:pt idx="378">
                  <c:v>55.625707830000003</c:v>
                </c:pt>
                <c:pt idx="379">
                  <c:v>50.22441516</c:v>
                </c:pt>
                <c:pt idx="380">
                  <c:v>50.430919240000001</c:v>
                </c:pt>
                <c:pt idx="381">
                  <c:v>52.140399180000003</c:v>
                </c:pt>
                <c:pt idx="382">
                  <c:v>51.138579870000001</c:v>
                </c:pt>
                <c:pt idx="383">
                  <c:v>60.901022400000002</c:v>
                </c:pt>
                <c:pt idx="384">
                  <c:v>54.335404709999999</c:v>
                </c:pt>
                <c:pt idx="385">
                  <c:v>64.227365399999996</c:v>
                </c:pt>
                <c:pt idx="386">
                  <c:v>42.42616203</c:v>
                </c:pt>
                <c:pt idx="387">
                  <c:v>73.693020410000003</c:v>
                </c:pt>
                <c:pt idx="388">
                  <c:v>61.471030800000001</c:v>
                </c:pt>
                <c:pt idx="389">
                  <c:v>49.569277079999999</c:v>
                </c:pt>
                <c:pt idx="390">
                  <c:v>71.123454019999997</c:v>
                </c:pt>
                <c:pt idx="391">
                  <c:v>65.72829643</c:v>
                </c:pt>
                <c:pt idx="392">
                  <c:v>53.60854973</c:v>
                </c:pt>
                <c:pt idx="393">
                  <c:v>77.784843339999995</c:v>
                </c:pt>
                <c:pt idx="394">
                  <c:v>42.743031289999998</c:v>
                </c:pt>
                <c:pt idx="395">
                  <c:v>59.915647280000002</c:v>
                </c:pt>
                <c:pt idx="396">
                  <c:v>61.606454390000003</c:v>
                </c:pt>
                <c:pt idx="397">
                  <c:v>58.640177729999998</c:v>
                </c:pt>
                <c:pt idx="398">
                  <c:v>59.479721529999999</c:v>
                </c:pt>
                <c:pt idx="399">
                  <c:v>57.621038290000001</c:v>
                </c:pt>
                <c:pt idx="400">
                  <c:v>51.440492859999999</c:v>
                </c:pt>
                <c:pt idx="401">
                  <c:v>56.10837935</c:v>
                </c:pt>
                <c:pt idx="402">
                  <c:v>64.638427269999994</c:v>
                </c:pt>
                <c:pt idx="403">
                  <c:v>59.546646160000002</c:v>
                </c:pt>
                <c:pt idx="404">
                  <c:v>57.05090225</c:v>
                </c:pt>
                <c:pt idx="405">
                  <c:v>64.483272040000003</c:v>
                </c:pt>
                <c:pt idx="406">
                  <c:v>71.287375569999995</c:v>
                </c:pt>
                <c:pt idx="407">
                  <c:v>57.614786899999999</c:v>
                </c:pt>
                <c:pt idx="408">
                  <c:v>60.871208760000002</c:v>
                </c:pt>
                <c:pt idx="409">
                  <c:v>75.280954840000007</c:v>
                </c:pt>
                <c:pt idx="410">
                  <c:v>66.764630639999993</c:v>
                </c:pt>
                <c:pt idx="411">
                  <c:v>61.506436630000003</c:v>
                </c:pt>
                <c:pt idx="412">
                  <c:v>69.499385680000003</c:v>
                </c:pt>
                <c:pt idx="413">
                  <c:v>64.734515500000001</c:v>
                </c:pt>
                <c:pt idx="414">
                  <c:v>57.5097047</c:v>
                </c:pt>
                <c:pt idx="415">
                  <c:v>56.575843970000001</c:v>
                </c:pt>
                <c:pt idx="416">
                  <c:v>82.758390270000007</c:v>
                </c:pt>
                <c:pt idx="417">
                  <c:v>53.995665090000003</c:v>
                </c:pt>
                <c:pt idx="418">
                  <c:v>63.185335930000001</c:v>
                </c:pt>
                <c:pt idx="419">
                  <c:v>60.892428549999998</c:v>
                </c:pt>
                <c:pt idx="420">
                  <c:v>58.334768019999999</c:v>
                </c:pt>
                <c:pt idx="421">
                  <c:v>57.338560749999999</c:v>
                </c:pt>
                <c:pt idx="422">
                  <c:v>60.641931929999998</c:v>
                </c:pt>
                <c:pt idx="423">
                  <c:v>81.522876819999993</c:v>
                </c:pt>
                <c:pt idx="424">
                  <c:v>54.802926509999999</c:v>
                </c:pt>
                <c:pt idx="425">
                  <c:v>51.782401280000002</c:v>
                </c:pt>
                <c:pt idx="426">
                  <c:v>45.604159109999998</c:v>
                </c:pt>
                <c:pt idx="427">
                  <c:v>58.682200590000001</c:v>
                </c:pt>
                <c:pt idx="428">
                  <c:v>64.503440749999996</c:v>
                </c:pt>
                <c:pt idx="429">
                  <c:v>65.289736540000007</c:v>
                </c:pt>
                <c:pt idx="430">
                  <c:v>66.905688080000004</c:v>
                </c:pt>
                <c:pt idx="431">
                  <c:v>66.032221649999997</c:v>
                </c:pt>
                <c:pt idx="432">
                  <c:v>51.831844240000002</c:v>
                </c:pt>
                <c:pt idx="433">
                  <c:v>53.480145550000003</c:v>
                </c:pt>
                <c:pt idx="434">
                  <c:v>63.113159330000002</c:v>
                </c:pt>
                <c:pt idx="435">
                  <c:v>53.083289729999997</c:v>
                </c:pt>
                <c:pt idx="436">
                  <c:v>61.12873364</c:v>
                </c:pt>
                <c:pt idx="437">
                  <c:v>69.712435880000001</c:v>
                </c:pt>
                <c:pt idx="438">
                  <c:v>65.467078569999998</c:v>
                </c:pt>
                <c:pt idx="439">
                  <c:v>45.35992151</c:v>
                </c:pt>
                <c:pt idx="440">
                  <c:v>60.983078829999997</c:v>
                </c:pt>
                <c:pt idx="441">
                  <c:v>60.19044152</c:v>
                </c:pt>
                <c:pt idx="442">
                  <c:v>52.889873399999999</c:v>
                </c:pt>
                <c:pt idx="443">
                  <c:v>67.327194370000001</c:v>
                </c:pt>
                <c:pt idx="444">
                  <c:v>67.251502500000001</c:v>
                </c:pt>
                <c:pt idx="445">
                  <c:v>58.283407830000002</c:v>
                </c:pt>
                <c:pt idx="446">
                  <c:v>72.612760140000006</c:v>
                </c:pt>
                <c:pt idx="447">
                  <c:v>56.970259949999999</c:v>
                </c:pt>
                <c:pt idx="448">
                  <c:v>64.008149970000005</c:v>
                </c:pt>
                <c:pt idx="449">
                  <c:v>52.87407984</c:v>
                </c:pt>
                <c:pt idx="450">
                  <c:v>54.678317010000001</c:v>
                </c:pt>
                <c:pt idx="451">
                  <c:v>64.632870060000002</c:v>
                </c:pt>
                <c:pt idx="452">
                  <c:v>56.910942640000002</c:v>
                </c:pt>
                <c:pt idx="453">
                  <c:v>59.472318860000001</c:v>
                </c:pt>
                <c:pt idx="454">
                  <c:v>68.209987769999998</c:v>
                </c:pt>
                <c:pt idx="455">
                  <c:v>53.940305309999999</c:v>
                </c:pt>
                <c:pt idx="456">
                  <c:v>64.269334970000003</c:v>
                </c:pt>
                <c:pt idx="457">
                  <c:v>53.968070509999997</c:v>
                </c:pt>
                <c:pt idx="458">
                  <c:v>63.83443381</c:v>
                </c:pt>
                <c:pt idx="459">
                  <c:v>68.143081469999998</c:v>
                </c:pt>
                <c:pt idx="460">
                  <c:v>51.738975250000003</c:v>
                </c:pt>
                <c:pt idx="461">
                  <c:v>63.589148100000003</c:v>
                </c:pt>
                <c:pt idx="462">
                  <c:v>42.581600989999998</c:v>
                </c:pt>
                <c:pt idx="463">
                  <c:v>57.608524019999997</c:v>
                </c:pt>
                <c:pt idx="464">
                  <c:v>73.073209489999996</c:v>
                </c:pt>
                <c:pt idx="465">
                  <c:v>60.536162709999999</c:v>
                </c:pt>
                <c:pt idx="466">
                  <c:v>53.694577189999997</c:v>
                </c:pt>
                <c:pt idx="467">
                  <c:v>62.629670660000002</c:v>
                </c:pt>
                <c:pt idx="468">
                  <c:v>60.588668230000003</c:v>
                </c:pt>
                <c:pt idx="469">
                  <c:v>68.087104640000007</c:v>
                </c:pt>
                <c:pt idx="470">
                  <c:v>63.626635479999997</c:v>
                </c:pt>
                <c:pt idx="471">
                  <c:v>68.574990200000002</c:v>
                </c:pt>
                <c:pt idx="472">
                  <c:v>51.361281849999997</c:v>
                </c:pt>
                <c:pt idx="473">
                  <c:v>51.074229680000002</c:v>
                </c:pt>
                <c:pt idx="474">
                  <c:v>59.876085410000002</c:v>
                </c:pt>
                <c:pt idx="475">
                  <c:v>58.946158369999999</c:v>
                </c:pt>
                <c:pt idx="476">
                  <c:v>75.650615790000003</c:v>
                </c:pt>
                <c:pt idx="477">
                  <c:v>61.588818670000002</c:v>
                </c:pt>
                <c:pt idx="478">
                  <c:v>54.327908620000002</c:v>
                </c:pt>
                <c:pt idx="479">
                  <c:v>53.673789460000002</c:v>
                </c:pt>
                <c:pt idx="480">
                  <c:v>70.241700879999996</c:v>
                </c:pt>
                <c:pt idx="481">
                  <c:v>63.081558469999997</c:v>
                </c:pt>
                <c:pt idx="482">
                  <c:v>63.901797379999998</c:v>
                </c:pt>
                <c:pt idx="483">
                  <c:v>69.660095859999998</c:v>
                </c:pt>
                <c:pt idx="484">
                  <c:v>72.754247140000004</c:v>
                </c:pt>
                <c:pt idx="485">
                  <c:v>62.257551470000003</c:v>
                </c:pt>
                <c:pt idx="486">
                  <c:v>64.672700309999996</c:v>
                </c:pt>
                <c:pt idx="487">
                  <c:v>56.106481049999999</c:v>
                </c:pt>
                <c:pt idx="488">
                  <c:v>60.468829020000001</c:v>
                </c:pt>
                <c:pt idx="489">
                  <c:v>68.489925589999999</c:v>
                </c:pt>
                <c:pt idx="490">
                  <c:v>53.071945640000003</c:v>
                </c:pt>
                <c:pt idx="491">
                  <c:v>67.655944349999999</c:v>
                </c:pt>
                <c:pt idx="492">
                  <c:v>56.613132819999997</c:v>
                </c:pt>
                <c:pt idx="493">
                  <c:v>70.573085289999995</c:v>
                </c:pt>
                <c:pt idx="494">
                  <c:v>65.339649739999999</c:v>
                </c:pt>
                <c:pt idx="495">
                  <c:v>62.774339169999998</c:v>
                </c:pt>
                <c:pt idx="496">
                  <c:v>62.0881057</c:v>
                </c:pt>
                <c:pt idx="497">
                  <c:v>66.667626679999998</c:v>
                </c:pt>
                <c:pt idx="498">
                  <c:v>70.734031329999993</c:v>
                </c:pt>
                <c:pt idx="499">
                  <c:v>67.007193889999996</c:v>
                </c:pt>
                <c:pt idx="500">
                  <c:v>65.109159140000003</c:v>
                </c:pt>
                <c:pt idx="501">
                  <c:v>62.523608830000001</c:v>
                </c:pt>
                <c:pt idx="502">
                  <c:v>67.550251759999995</c:v>
                </c:pt>
                <c:pt idx="503">
                  <c:v>63.501223179999997</c:v>
                </c:pt>
                <c:pt idx="504">
                  <c:v>63.974537210000001</c:v>
                </c:pt>
                <c:pt idx="505">
                  <c:v>63.518076280000002</c:v>
                </c:pt>
                <c:pt idx="506">
                  <c:v>67.871854810000002</c:v>
                </c:pt>
                <c:pt idx="507">
                  <c:v>78.712961910000004</c:v>
                </c:pt>
                <c:pt idx="508">
                  <c:v>64.792488950000006</c:v>
                </c:pt>
                <c:pt idx="509">
                  <c:v>61.268434159999998</c:v>
                </c:pt>
                <c:pt idx="510">
                  <c:v>76.703172330000001</c:v>
                </c:pt>
                <c:pt idx="511">
                  <c:v>53.804421220000002</c:v>
                </c:pt>
                <c:pt idx="512">
                  <c:v>59.327882879999997</c:v>
                </c:pt>
                <c:pt idx="513">
                  <c:v>55.484280830000003</c:v>
                </c:pt>
                <c:pt idx="514">
                  <c:v>55.09564537</c:v>
                </c:pt>
                <c:pt idx="515">
                  <c:v>65.714321380000001</c:v>
                </c:pt>
                <c:pt idx="516">
                  <c:v>74.851130310000002</c:v>
                </c:pt>
                <c:pt idx="517">
                  <c:v>56.168484749999998</c:v>
                </c:pt>
                <c:pt idx="518">
                  <c:v>61.080804020000002</c:v>
                </c:pt>
                <c:pt idx="519">
                  <c:v>77.395096280000004</c:v>
                </c:pt>
                <c:pt idx="520">
                  <c:v>48.350179160000003</c:v>
                </c:pt>
                <c:pt idx="521">
                  <c:v>59.164072130000001</c:v>
                </c:pt>
                <c:pt idx="522">
                  <c:v>74.390616699999995</c:v>
                </c:pt>
                <c:pt idx="523">
                  <c:v>77.952522849999994</c:v>
                </c:pt>
                <c:pt idx="524">
                  <c:v>52.379358490000001</c:v>
                </c:pt>
                <c:pt idx="525">
                  <c:v>43.736325389999998</c:v>
                </c:pt>
                <c:pt idx="526">
                  <c:v>62.171626019999998</c:v>
                </c:pt>
                <c:pt idx="527">
                  <c:v>60.499510870000002</c:v>
                </c:pt>
                <c:pt idx="528">
                  <c:v>58.077781629999997</c:v>
                </c:pt>
                <c:pt idx="529">
                  <c:v>58.70429584</c:v>
                </c:pt>
                <c:pt idx="530">
                  <c:v>60.24080627</c:v>
                </c:pt>
                <c:pt idx="531">
                  <c:v>54.514810599999997</c:v>
                </c:pt>
                <c:pt idx="532">
                  <c:v>75.476977219999995</c:v>
                </c:pt>
                <c:pt idx="533">
                  <c:v>65.0178181</c:v>
                </c:pt>
                <c:pt idx="534">
                  <c:v>58.786522359999999</c:v>
                </c:pt>
                <c:pt idx="535">
                  <c:v>75.494326409999999</c:v>
                </c:pt>
                <c:pt idx="536">
                  <c:v>65.407728590000005</c:v>
                </c:pt>
                <c:pt idx="537">
                  <c:v>72.795044469999993</c:v>
                </c:pt>
                <c:pt idx="538">
                  <c:v>68.719530320000004</c:v>
                </c:pt>
                <c:pt idx="539">
                  <c:v>55.03859799</c:v>
                </c:pt>
                <c:pt idx="540">
                  <c:v>62.58521614</c:v>
                </c:pt>
                <c:pt idx="541">
                  <c:v>67.564882449999999</c:v>
                </c:pt>
                <c:pt idx="542">
                  <c:v>59.831538530000003</c:v>
                </c:pt>
                <c:pt idx="543">
                  <c:v>68.716279110000002</c:v>
                </c:pt>
                <c:pt idx="544">
                  <c:v>53.54111666</c:v>
                </c:pt>
                <c:pt idx="545">
                  <c:v>64.153783369999999</c:v>
                </c:pt>
                <c:pt idx="546">
                  <c:v>54.682791350000002</c:v>
                </c:pt>
                <c:pt idx="547">
                  <c:v>62.891201090000003</c:v>
                </c:pt>
                <c:pt idx="548">
                  <c:v>67.884663279999998</c:v>
                </c:pt>
                <c:pt idx="549">
                  <c:v>61.507531399999998</c:v>
                </c:pt>
                <c:pt idx="550">
                  <c:v>51.000225069999999</c:v>
                </c:pt>
                <c:pt idx="551">
                  <c:v>53.568701079999997</c:v>
                </c:pt>
                <c:pt idx="552">
                  <c:v>68.632633609999999</c:v>
                </c:pt>
                <c:pt idx="553">
                  <c:v>73.986421899999996</c:v>
                </c:pt>
                <c:pt idx="554">
                  <c:v>54.888656679999997</c:v>
                </c:pt>
                <c:pt idx="555">
                  <c:v>79.387474030000007</c:v>
                </c:pt>
                <c:pt idx="556">
                  <c:v>71.769515479999995</c:v>
                </c:pt>
                <c:pt idx="557">
                  <c:v>51.589012599999997</c:v>
                </c:pt>
                <c:pt idx="558">
                  <c:v>67.622620409999996</c:v>
                </c:pt>
                <c:pt idx="559">
                  <c:v>66.498530349999996</c:v>
                </c:pt>
                <c:pt idx="560">
                  <c:v>58.659211640000002</c:v>
                </c:pt>
                <c:pt idx="561">
                  <c:v>58.545282299999997</c:v>
                </c:pt>
                <c:pt idx="562">
                  <c:v>68.75084133</c:v>
                </c:pt>
                <c:pt idx="563">
                  <c:v>61.964906290000002</c:v>
                </c:pt>
                <c:pt idx="564">
                  <c:v>70.169199899999995</c:v>
                </c:pt>
                <c:pt idx="565">
                  <c:v>52.15781466</c:v>
                </c:pt>
                <c:pt idx="566">
                  <c:v>76.014241200000001</c:v>
                </c:pt>
                <c:pt idx="567">
                  <c:v>52.610031849999999</c:v>
                </c:pt>
                <c:pt idx="568">
                  <c:v>63.775412199999998</c:v>
                </c:pt>
                <c:pt idx="569">
                  <c:v>58.339101800000002</c:v>
                </c:pt>
                <c:pt idx="570">
                  <c:v>69.961741290000006</c:v>
                </c:pt>
                <c:pt idx="571">
                  <c:v>69.635605949999999</c:v>
                </c:pt>
                <c:pt idx="572">
                  <c:v>59.710512369999996</c:v>
                </c:pt>
                <c:pt idx="573">
                  <c:v>64.634976699999996</c:v>
                </c:pt>
                <c:pt idx="574">
                  <c:v>64.37147727</c:v>
                </c:pt>
                <c:pt idx="575">
                  <c:v>56.464922569999999</c:v>
                </c:pt>
                <c:pt idx="576">
                  <c:v>69.15321702</c:v>
                </c:pt>
                <c:pt idx="577">
                  <c:v>66.411104019999996</c:v>
                </c:pt>
                <c:pt idx="578">
                  <c:v>66.527797960000001</c:v>
                </c:pt>
                <c:pt idx="579">
                  <c:v>56.951203130000003</c:v>
                </c:pt>
                <c:pt idx="580">
                  <c:v>77.615126290000006</c:v>
                </c:pt>
                <c:pt idx="581">
                  <c:v>74.462505050000004</c:v>
                </c:pt>
                <c:pt idx="582">
                  <c:v>56.662841200000003</c:v>
                </c:pt>
                <c:pt idx="583">
                  <c:v>79.255066279999994</c:v>
                </c:pt>
                <c:pt idx="584">
                  <c:v>59.101303590000001</c:v>
                </c:pt>
                <c:pt idx="585">
                  <c:v>70.076849339999995</c:v>
                </c:pt>
                <c:pt idx="586">
                  <c:v>60.466518350000001</c:v>
                </c:pt>
                <c:pt idx="587">
                  <c:v>64.816312749999994</c:v>
                </c:pt>
                <c:pt idx="588">
                  <c:v>57.1926615</c:v>
                </c:pt>
                <c:pt idx="589">
                  <c:v>59.929512160000002</c:v>
                </c:pt>
                <c:pt idx="590">
                  <c:v>62.917979320000001</c:v>
                </c:pt>
                <c:pt idx="591">
                  <c:v>57.442832469999999</c:v>
                </c:pt>
                <c:pt idx="592">
                  <c:v>62.130944749999998</c:v>
                </c:pt>
                <c:pt idx="593">
                  <c:v>59.250092000000002</c:v>
                </c:pt>
                <c:pt idx="594">
                  <c:v>54.909706249999999</c:v>
                </c:pt>
                <c:pt idx="595">
                  <c:v>61.394999220000003</c:v>
                </c:pt>
                <c:pt idx="596">
                  <c:v>61.062136850000002</c:v>
                </c:pt>
                <c:pt idx="597">
                  <c:v>68.070411710000002</c:v>
                </c:pt>
                <c:pt idx="598">
                  <c:v>57.836670419999997</c:v>
                </c:pt>
                <c:pt idx="599">
                  <c:v>61.781055690000002</c:v>
                </c:pt>
                <c:pt idx="600">
                  <c:v>77.390543460000004</c:v>
                </c:pt>
                <c:pt idx="601">
                  <c:v>43.318186070000003</c:v>
                </c:pt>
                <c:pt idx="602">
                  <c:v>62.993226929999999</c:v>
                </c:pt>
                <c:pt idx="603">
                  <c:v>59.39191108</c:v>
                </c:pt>
                <c:pt idx="604">
                  <c:v>78.650898909999995</c:v>
                </c:pt>
                <c:pt idx="605">
                  <c:v>41.747674660000001</c:v>
                </c:pt>
                <c:pt idx="606">
                  <c:v>49.531271070000003</c:v>
                </c:pt>
                <c:pt idx="607">
                  <c:v>73.224108389999998</c:v>
                </c:pt>
                <c:pt idx="608">
                  <c:v>60.171111199999999</c:v>
                </c:pt>
                <c:pt idx="609">
                  <c:v>75.679155499999993</c:v>
                </c:pt>
                <c:pt idx="610">
                  <c:v>64.719787999999994</c:v>
                </c:pt>
                <c:pt idx="611">
                  <c:v>47.936761920000002</c:v>
                </c:pt>
                <c:pt idx="612">
                  <c:v>67.030298540000004</c:v>
                </c:pt>
                <c:pt idx="613">
                  <c:v>61.486158609999997</c:v>
                </c:pt>
                <c:pt idx="614">
                  <c:v>74.112746209999997</c:v>
                </c:pt>
                <c:pt idx="615">
                  <c:v>57.136701340000002</c:v>
                </c:pt>
                <c:pt idx="616">
                  <c:v>57.012180579999999</c:v>
                </c:pt>
                <c:pt idx="617">
                  <c:v>61.121368150000002</c:v>
                </c:pt>
                <c:pt idx="618">
                  <c:v>63.196842889999999</c:v>
                </c:pt>
                <c:pt idx="619">
                  <c:v>60.26408344</c:v>
                </c:pt>
                <c:pt idx="620">
                  <c:v>58.013091199999998</c:v>
                </c:pt>
                <c:pt idx="621">
                  <c:v>65.98368198</c:v>
                </c:pt>
                <c:pt idx="622">
                  <c:v>81.778025189999994</c:v>
                </c:pt>
                <c:pt idx="623">
                  <c:v>53.101658370000003</c:v>
                </c:pt>
                <c:pt idx="624">
                  <c:v>55.659995070000001</c:v>
                </c:pt>
                <c:pt idx="625">
                  <c:v>72.801004039999995</c:v>
                </c:pt>
                <c:pt idx="626">
                  <c:v>72.552543709999995</c:v>
                </c:pt>
                <c:pt idx="627">
                  <c:v>66.245749200000006</c:v>
                </c:pt>
                <c:pt idx="628">
                  <c:v>53.989332019999999</c:v>
                </c:pt>
                <c:pt idx="629">
                  <c:v>78.808631520000006</c:v>
                </c:pt>
                <c:pt idx="630">
                  <c:v>48.163099819999999</c:v>
                </c:pt>
                <c:pt idx="631">
                  <c:v>60.4521424</c:v>
                </c:pt>
                <c:pt idx="632">
                  <c:v>56.621685309999997</c:v>
                </c:pt>
                <c:pt idx="633">
                  <c:v>74.485420989999994</c:v>
                </c:pt>
                <c:pt idx="634">
                  <c:v>67.299016159999994</c:v>
                </c:pt>
                <c:pt idx="635">
                  <c:v>70.051377360000004</c:v>
                </c:pt>
                <c:pt idx="636">
                  <c:v>69.372035350000004</c:v>
                </c:pt>
                <c:pt idx="637">
                  <c:v>60.970371129999997</c:v>
                </c:pt>
                <c:pt idx="638">
                  <c:v>63.069897249999997</c:v>
                </c:pt>
                <c:pt idx="639">
                  <c:v>69.374358569999998</c:v>
                </c:pt>
                <c:pt idx="640">
                  <c:v>65.524883840000001</c:v>
                </c:pt>
                <c:pt idx="641">
                  <c:v>70.7332751</c:v>
                </c:pt>
                <c:pt idx="642">
                  <c:v>62.329518219999997</c:v>
                </c:pt>
                <c:pt idx="643">
                  <c:v>66.259612430000004</c:v>
                </c:pt>
                <c:pt idx="644">
                  <c:v>66.091104150000007</c:v>
                </c:pt>
                <c:pt idx="645">
                  <c:v>52.124308669999998</c:v>
                </c:pt>
                <c:pt idx="646">
                  <c:v>65.171677959999997</c:v>
                </c:pt>
                <c:pt idx="647">
                  <c:v>55.588212769999998</c:v>
                </c:pt>
                <c:pt idx="648">
                  <c:v>48.372091419999997</c:v>
                </c:pt>
                <c:pt idx="649">
                  <c:v>61.528943929999997</c:v>
                </c:pt>
                <c:pt idx="650">
                  <c:v>64.82579638</c:v>
                </c:pt>
                <c:pt idx="651">
                  <c:v>59.149910630000001</c:v>
                </c:pt>
                <c:pt idx="652">
                  <c:v>62.05254686</c:v>
                </c:pt>
                <c:pt idx="653">
                  <c:v>51.141640600000002</c:v>
                </c:pt>
                <c:pt idx="654">
                  <c:v>66.589599750000005</c:v>
                </c:pt>
                <c:pt idx="655">
                  <c:v>41.174681890000002</c:v>
                </c:pt>
                <c:pt idx="656">
                  <c:v>69.305974370000001</c:v>
                </c:pt>
                <c:pt idx="657">
                  <c:v>63.475389470000003</c:v>
                </c:pt>
                <c:pt idx="658">
                  <c:v>64.739728290000002</c:v>
                </c:pt>
                <c:pt idx="659">
                  <c:v>70.50226112</c:v>
                </c:pt>
                <c:pt idx="660">
                  <c:v>73.204013529999997</c:v>
                </c:pt>
                <c:pt idx="661">
                  <c:v>76.560405079999995</c:v>
                </c:pt>
                <c:pt idx="662">
                  <c:v>85.589119120000007</c:v>
                </c:pt>
                <c:pt idx="663">
                  <c:v>63.341718870000001</c:v>
                </c:pt>
                <c:pt idx="664">
                  <c:v>65.316529250000002</c:v>
                </c:pt>
                <c:pt idx="665">
                  <c:v>78.190767249999993</c:v>
                </c:pt>
                <c:pt idx="666">
                  <c:v>74.568375560000007</c:v>
                </c:pt>
                <c:pt idx="667">
                  <c:v>80.603318239999993</c:v>
                </c:pt>
                <c:pt idx="668">
                  <c:v>66.376792120000005</c:v>
                </c:pt>
                <c:pt idx="669">
                  <c:v>56.185728519999998</c:v>
                </c:pt>
                <c:pt idx="670">
                  <c:v>58.935956750000003</c:v>
                </c:pt>
                <c:pt idx="671">
                  <c:v>73.04397428</c:v>
                </c:pt>
                <c:pt idx="672">
                  <c:v>64.614689350000006</c:v>
                </c:pt>
                <c:pt idx="673">
                  <c:v>67.497093059999997</c:v>
                </c:pt>
                <c:pt idx="674">
                  <c:v>75.122344889999994</c:v>
                </c:pt>
                <c:pt idx="675">
                  <c:v>60.642381370000003</c:v>
                </c:pt>
                <c:pt idx="676">
                  <c:v>53.320641019999997</c:v>
                </c:pt>
                <c:pt idx="677">
                  <c:v>67.452737470000002</c:v>
                </c:pt>
                <c:pt idx="678">
                  <c:v>66.609401050000002</c:v>
                </c:pt>
                <c:pt idx="679">
                  <c:v>51.547129480000002</c:v>
                </c:pt>
                <c:pt idx="680">
                  <c:v>63.689188899999998</c:v>
                </c:pt>
                <c:pt idx="681">
                  <c:v>53.386187149999998</c:v>
                </c:pt>
                <c:pt idx="682">
                  <c:v>63.858876250000002</c:v>
                </c:pt>
                <c:pt idx="683">
                  <c:v>68.745018439999996</c:v>
                </c:pt>
                <c:pt idx="684">
                  <c:v>57.849610830000003</c:v>
                </c:pt>
                <c:pt idx="685">
                  <c:v>51.938352729999998</c:v>
                </c:pt>
                <c:pt idx="686">
                  <c:v>54.695685910000002</c:v>
                </c:pt>
                <c:pt idx="687">
                  <c:v>73.609615180000006</c:v>
                </c:pt>
                <c:pt idx="688">
                  <c:v>54.198128320000002</c:v>
                </c:pt>
                <c:pt idx="689">
                  <c:v>75.971319629999996</c:v>
                </c:pt>
                <c:pt idx="690">
                  <c:v>50.311619800000003</c:v>
                </c:pt>
                <c:pt idx="691">
                  <c:v>59.11961599</c:v>
                </c:pt>
                <c:pt idx="692">
                  <c:v>63.70883276</c:v>
                </c:pt>
                <c:pt idx="693">
                  <c:v>64.882963959999998</c:v>
                </c:pt>
                <c:pt idx="694">
                  <c:v>61.258316479999998</c:v>
                </c:pt>
                <c:pt idx="695">
                  <c:v>61.520134390000003</c:v>
                </c:pt>
                <c:pt idx="696">
                  <c:v>50.193194390000002</c:v>
                </c:pt>
                <c:pt idx="697">
                  <c:v>62.21689198</c:v>
                </c:pt>
                <c:pt idx="698">
                  <c:v>60.884915380000002</c:v>
                </c:pt>
                <c:pt idx="699">
                  <c:v>61.957401560000001</c:v>
                </c:pt>
                <c:pt idx="700">
                  <c:v>65.487784009999999</c:v>
                </c:pt>
                <c:pt idx="701">
                  <c:v>69.363207349999996</c:v>
                </c:pt>
                <c:pt idx="702">
                  <c:v>68.4904291</c:v>
                </c:pt>
                <c:pt idx="703">
                  <c:v>73.846647430000004</c:v>
                </c:pt>
                <c:pt idx="704">
                  <c:v>54.127288139999997</c:v>
                </c:pt>
                <c:pt idx="705">
                  <c:v>75.002676870000002</c:v>
                </c:pt>
                <c:pt idx="706">
                  <c:v>55.503235959999998</c:v>
                </c:pt>
                <c:pt idx="707">
                  <c:v>61.085801230000001</c:v>
                </c:pt>
                <c:pt idx="708">
                  <c:v>61.733379190000001</c:v>
                </c:pt>
                <c:pt idx="709">
                  <c:v>52.242800099999997</c:v>
                </c:pt>
                <c:pt idx="710">
                  <c:v>62.552438430000002</c:v>
                </c:pt>
                <c:pt idx="711">
                  <c:v>46.844506770000002</c:v>
                </c:pt>
                <c:pt idx="712">
                  <c:v>73.669447640000001</c:v>
                </c:pt>
                <c:pt idx="713">
                  <c:v>65.807310759999993</c:v>
                </c:pt>
                <c:pt idx="714">
                  <c:v>76.797159579999999</c:v>
                </c:pt>
                <c:pt idx="715">
                  <c:v>65.731268310000004</c:v>
                </c:pt>
                <c:pt idx="716">
                  <c:v>44.849690330000001</c:v>
                </c:pt>
                <c:pt idx="717">
                  <c:v>71.745714950000007</c:v>
                </c:pt>
                <c:pt idx="718">
                  <c:v>79.285372780000003</c:v>
                </c:pt>
                <c:pt idx="719">
                  <c:v>41.33869825</c:v>
                </c:pt>
                <c:pt idx="720">
                  <c:v>79.415338090000006</c:v>
                </c:pt>
                <c:pt idx="721">
                  <c:v>46.483502469999998</c:v>
                </c:pt>
                <c:pt idx="722">
                  <c:v>66.815936050000005</c:v>
                </c:pt>
                <c:pt idx="723">
                  <c:v>75.226318789999993</c:v>
                </c:pt>
                <c:pt idx="724">
                  <c:v>68.273894630000001</c:v>
                </c:pt>
                <c:pt idx="725">
                  <c:v>64.029092309999996</c:v>
                </c:pt>
                <c:pt idx="726">
                  <c:v>49.742174759999997</c:v>
                </c:pt>
                <c:pt idx="727">
                  <c:v>56.05542767</c:v>
                </c:pt>
                <c:pt idx="728">
                  <c:v>76.595542190000003</c:v>
                </c:pt>
                <c:pt idx="729">
                  <c:v>69.370828869999997</c:v>
                </c:pt>
                <c:pt idx="730">
                  <c:v>58.865868169999999</c:v>
                </c:pt>
                <c:pt idx="731">
                  <c:v>78.020998219999996</c:v>
                </c:pt>
                <c:pt idx="732">
                  <c:v>42.859170560000003</c:v>
                </c:pt>
                <c:pt idx="733">
                  <c:v>79.538922249999999</c:v>
                </c:pt>
                <c:pt idx="734">
                  <c:v>63.150507519999998</c:v>
                </c:pt>
                <c:pt idx="735">
                  <c:v>45.730236519999998</c:v>
                </c:pt>
                <c:pt idx="736">
                  <c:v>80.242657030000004</c:v>
                </c:pt>
                <c:pt idx="737">
                  <c:v>55.732168010000002</c:v>
                </c:pt>
                <c:pt idx="738">
                  <c:v>78.279708999999997</c:v>
                </c:pt>
                <c:pt idx="739">
                  <c:v>66.655520719999998</c:v>
                </c:pt>
                <c:pt idx="740">
                  <c:v>36.528335009999999</c:v>
                </c:pt>
                <c:pt idx="741">
                  <c:v>79.758374200000006</c:v>
                </c:pt>
                <c:pt idx="742">
                  <c:v>66.054013220000002</c:v>
                </c:pt>
                <c:pt idx="743">
                  <c:v>62.815786869999997</c:v>
                </c:pt>
                <c:pt idx="744">
                  <c:v>59.211469149999999</c:v>
                </c:pt>
                <c:pt idx="745">
                  <c:v>63.135359180000002</c:v>
                </c:pt>
                <c:pt idx="746">
                  <c:v>46.322838390000001</c:v>
                </c:pt>
                <c:pt idx="747">
                  <c:v>71.711164019999998</c:v>
                </c:pt>
                <c:pt idx="748">
                  <c:v>67.530016230000001</c:v>
                </c:pt>
                <c:pt idx="749">
                  <c:v>67.418809409999994</c:v>
                </c:pt>
                <c:pt idx="750">
                  <c:v>59.02104885</c:v>
                </c:pt>
                <c:pt idx="751">
                  <c:v>62.504384039999998</c:v>
                </c:pt>
                <c:pt idx="752">
                  <c:v>68.774411929999999</c:v>
                </c:pt>
                <c:pt idx="753">
                  <c:v>69.872109409999993</c:v>
                </c:pt>
                <c:pt idx="754">
                  <c:v>60.322469220000002</c:v>
                </c:pt>
                <c:pt idx="755">
                  <c:v>56.260820070000001</c:v>
                </c:pt>
                <c:pt idx="756">
                  <c:v>64.790920659999998</c:v>
                </c:pt>
                <c:pt idx="757">
                  <c:v>60.434574349999998</c:v>
                </c:pt>
                <c:pt idx="758">
                  <c:v>72.038348549999995</c:v>
                </c:pt>
                <c:pt idx="759">
                  <c:v>51.860949410000003</c:v>
                </c:pt>
                <c:pt idx="760">
                  <c:v>58.076665640000002</c:v>
                </c:pt>
                <c:pt idx="761">
                  <c:v>74.238124970000001</c:v>
                </c:pt>
                <c:pt idx="762">
                  <c:v>58.454943649999997</c:v>
                </c:pt>
                <c:pt idx="763">
                  <c:v>64.053984200000002</c:v>
                </c:pt>
                <c:pt idx="764">
                  <c:v>53.910636330000003</c:v>
                </c:pt>
                <c:pt idx="765">
                  <c:v>54.863015189999999</c:v>
                </c:pt>
                <c:pt idx="766">
                  <c:v>53.200551109999999</c:v>
                </c:pt>
                <c:pt idx="767">
                  <c:v>53.375612619999998</c:v>
                </c:pt>
                <c:pt idx="768">
                  <c:v>59.719523189999997</c:v>
                </c:pt>
                <c:pt idx="769">
                  <c:v>64.376553560000005</c:v>
                </c:pt>
                <c:pt idx="770">
                  <c:v>67.222824489999994</c:v>
                </c:pt>
                <c:pt idx="771">
                  <c:v>69.132273749999996</c:v>
                </c:pt>
                <c:pt idx="772">
                  <c:v>49.271693640000002</c:v>
                </c:pt>
                <c:pt idx="773">
                  <c:v>76.697762229999995</c:v>
                </c:pt>
                <c:pt idx="774">
                  <c:v>68.36740417</c:v>
                </c:pt>
                <c:pt idx="775">
                  <c:v>45.82964458</c:v>
                </c:pt>
                <c:pt idx="776">
                  <c:v>74.760617429999996</c:v>
                </c:pt>
                <c:pt idx="777">
                  <c:v>63.406027029999997</c:v>
                </c:pt>
                <c:pt idx="778">
                  <c:v>65.76410233</c:v>
                </c:pt>
                <c:pt idx="779">
                  <c:v>62.307620870000001</c:v>
                </c:pt>
                <c:pt idx="780">
                  <c:v>62.633109300000001</c:v>
                </c:pt>
                <c:pt idx="781">
                  <c:v>71.654781080000006</c:v>
                </c:pt>
                <c:pt idx="782">
                  <c:v>63.567937440000001</c:v>
                </c:pt>
                <c:pt idx="783">
                  <c:v>53.647091359999997</c:v>
                </c:pt>
                <c:pt idx="784">
                  <c:v>54.483575369999997</c:v>
                </c:pt>
                <c:pt idx="785">
                  <c:v>48.143468290000001</c:v>
                </c:pt>
                <c:pt idx="786">
                  <c:v>55.558576860000002</c:v>
                </c:pt>
                <c:pt idx="787">
                  <c:v>64.897311630000004</c:v>
                </c:pt>
                <c:pt idx="788">
                  <c:v>63.585101590000001</c:v>
                </c:pt>
                <c:pt idx="789">
                  <c:v>67.458837130000006</c:v>
                </c:pt>
                <c:pt idx="790">
                  <c:v>60.4749634</c:v>
                </c:pt>
                <c:pt idx="791">
                  <c:v>58.339814949999997</c:v>
                </c:pt>
                <c:pt idx="792">
                  <c:v>61.322904090000002</c:v>
                </c:pt>
                <c:pt idx="793">
                  <c:v>68.473204870000004</c:v>
                </c:pt>
                <c:pt idx="794">
                  <c:v>75.849627229999996</c:v>
                </c:pt>
                <c:pt idx="795">
                  <c:v>53.360768870000001</c:v>
                </c:pt>
                <c:pt idx="796">
                  <c:v>53.756236100000002</c:v>
                </c:pt>
                <c:pt idx="797">
                  <c:v>63.45743839</c:v>
                </c:pt>
                <c:pt idx="798">
                  <c:v>56.49338023</c:v>
                </c:pt>
                <c:pt idx="799">
                  <c:v>63.506616710000003</c:v>
                </c:pt>
                <c:pt idx="800">
                  <c:v>72.815147580000001</c:v>
                </c:pt>
                <c:pt idx="801">
                  <c:v>68.506440810000001</c:v>
                </c:pt>
                <c:pt idx="802">
                  <c:v>61.799668570000001</c:v>
                </c:pt>
                <c:pt idx="803">
                  <c:v>69.521851530000006</c:v>
                </c:pt>
                <c:pt idx="804">
                  <c:v>65.669987219999996</c:v>
                </c:pt>
                <c:pt idx="805">
                  <c:v>76.285892480000001</c:v>
                </c:pt>
                <c:pt idx="806">
                  <c:v>66.182687009999995</c:v>
                </c:pt>
                <c:pt idx="807">
                  <c:v>50.117705950000001</c:v>
                </c:pt>
                <c:pt idx="808">
                  <c:v>53.345083510000002</c:v>
                </c:pt>
                <c:pt idx="809">
                  <c:v>48.748318060000003</c:v>
                </c:pt>
                <c:pt idx="810">
                  <c:v>79.43962406</c:v>
                </c:pt>
                <c:pt idx="811">
                  <c:v>72.048879979999995</c:v>
                </c:pt>
                <c:pt idx="812">
                  <c:v>74.82514956</c:v>
                </c:pt>
                <c:pt idx="813">
                  <c:v>68.839078529999995</c:v>
                </c:pt>
                <c:pt idx="814">
                  <c:v>57.465500370000001</c:v>
                </c:pt>
                <c:pt idx="815">
                  <c:v>57.285930960000002</c:v>
                </c:pt>
                <c:pt idx="816">
                  <c:v>72.783262989999997</c:v>
                </c:pt>
                <c:pt idx="817">
                  <c:v>57.466801650000001</c:v>
                </c:pt>
                <c:pt idx="818">
                  <c:v>69.593035729999997</c:v>
                </c:pt>
                <c:pt idx="819">
                  <c:v>57.157384499999999</c:v>
                </c:pt>
                <c:pt idx="820">
                  <c:v>62.270097730000003</c:v>
                </c:pt>
                <c:pt idx="821">
                  <c:v>48.854138110000001</c:v>
                </c:pt>
                <c:pt idx="822">
                  <c:v>54.9757356</c:v>
                </c:pt>
                <c:pt idx="823">
                  <c:v>62.384172669999998</c:v>
                </c:pt>
                <c:pt idx="824">
                  <c:v>57.629331460000003</c:v>
                </c:pt>
                <c:pt idx="825">
                  <c:v>67.991150809999993</c:v>
                </c:pt>
                <c:pt idx="826">
                  <c:v>75.659134620000003</c:v>
                </c:pt>
                <c:pt idx="827">
                  <c:v>67.464168639999997</c:v>
                </c:pt>
                <c:pt idx="828">
                  <c:v>52.900982689999999</c:v>
                </c:pt>
                <c:pt idx="829">
                  <c:v>55.159739449999996</c:v>
                </c:pt>
                <c:pt idx="830">
                  <c:v>66.689368590000001</c:v>
                </c:pt>
                <c:pt idx="831">
                  <c:v>49.821359440000002</c:v>
                </c:pt>
                <c:pt idx="832">
                  <c:v>63.732119330000003</c:v>
                </c:pt>
                <c:pt idx="833">
                  <c:v>61.627578100000001</c:v>
                </c:pt>
                <c:pt idx="834">
                  <c:v>64.820226410000004</c:v>
                </c:pt>
                <c:pt idx="835">
                  <c:v>63.203752999999999</c:v>
                </c:pt>
                <c:pt idx="836">
                  <c:v>59.68076645</c:v>
                </c:pt>
                <c:pt idx="837">
                  <c:v>67.640875769999994</c:v>
                </c:pt>
                <c:pt idx="838">
                  <c:v>62.131649529999997</c:v>
                </c:pt>
                <c:pt idx="839">
                  <c:v>62.507774320000003</c:v>
                </c:pt>
                <c:pt idx="840">
                  <c:v>62.78007951</c:v>
                </c:pt>
                <c:pt idx="841">
                  <c:v>53.363331119999998</c:v>
                </c:pt>
                <c:pt idx="842">
                  <c:v>55.571968839999997</c:v>
                </c:pt>
                <c:pt idx="843">
                  <c:v>65.956107970000005</c:v>
                </c:pt>
                <c:pt idx="844">
                  <c:v>76.268550970000007</c:v>
                </c:pt>
                <c:pt idx="845">
                  <c:v>49.46494663</c:v>
                </c:pt>
                <c:pt idx="846">
                  <c:v>58.526178049999999</c:v>
                </c:pt>
                <c:pt idx="847">
                  <c:v>46.74081984</c:v>
                </c:pt>
                <c:pt idx="848">
                  <c:v>65.661564900000002</c:v>
                </c:pt>
                <c:pt idx="849">
                  <c:v>41.489605570000002</c:v>
                </c:pt>
                <c:pt idx="850">
                  <c:v>70.209638170000005</c:v>
                </c:pt>
                <c:pt idx="851">
                  <c:v>48.609663220000002</c:v>
                </c:pt>
                <c:pt idx="852">
                  <c:v>70.71999289</c:v>
                </c:pt>
                <c:pt idx="853">
                  <c:v>63.001983989999999</c:v>
                </c:pt>
                <c:pt idx="854">
                  <c:v>68.441530479999997</c:v>
                </c:pt>
                <c:pt idx="855">
                  <c:v>76.437993520000006</c:v>
                </c:pt>
                <c:pt idx="856">
                  <c:v>57.070977890000002</c:v>
                </c:pt>
                <c:pt idx="857">
                  <c:v>59.472702679999998</c:v>
                </c:pt>
                <c:pt idx="858">
                  <c:v>76.615269310000002</c:v>
                </c:pt>
                <c:pt idx="859">
                  <c:v>64.850916600000005</c:v>
                </c:pt>
                <c:pt idx="860">
                  <c:v>72.005520689999997</c:v>
                </c:pt>
                <c:pt idx="861">
                  <c:v>56.362076960000003</c:v>
                </c:pt>
                <c:pt idx="862">
                  <c:v>50.158657789999999</c:v>
                </c:pt>
                <c:pt idx="863">
                  <c:v>58.612865450000001</c:v>
                </c:pt>
                <c:pt idx="864">
                  <c:v>71.57401677</c:v>
                </c:pt>
                <c:pt idx="865">
                  <c:v>73.777885589999997</c:v>
                </c:pt>
                <c:pt idx="866">
                  <c:v>62.161061770000003</c:v>
                </c:pt>
                <c:pt idx="867">
                  <c:v>55.40547024</c:v>
                </c:pt>
                <c:pt idx="868">
                  <c:v>43.807557940000002</c:v>
                </c:pt>
                <c:pt idx="869">
                  <c:v>51.387726819999997</c:v>
                </c:pt>
                <c:pt idx="870">
                  <c:v>70.598239669999998</c:v>
                </c:pt>
                <c:pt idx="871">
                  <c:v>61.090735170000002</c:v>
                </c:pt>
                <c:pt idx="872">
                  <c:v>60.997134850000002</c:v>
                </c:pt>
                <c:pt idx="873">
                  <c:v>59.200440350000001</c:v>
                </c:pt>
                <c:pt idx="874">
                  <c:v>66.457295549999998</c:v>
                </c:pt>
                <c:pt idx="875">
                  <c:v>58.82421918</c:v>
                </c:pt>
                <c:pt idx="876">
                  <c:v>54.705989000000002</c:v>
                </c:pt>
                <c:pt idx="877">
                  <c:v>66.054418549999994</c:v>
                </c:pt>
                <c:pt idx="878">
                  <c:v>53.313040950000001</c:v>
                </c:pt>
                <c:pt idx="879">
                  <c:v>60.461200120000001</c:v>
                </c:pt>
                <c:pt idx="880">
                  <c:v>76.692940449999995</c:v>
                </c:pt>
                <c:pt idx="881">
                  <c:v>59.13479426</c:v>
                </c:pt>
                <c:pt idx="882">
                  <c:v>71.286683620000005</c:v>
                </c:pt>
                <c:pt idx="883">
                  <c:v>39.41293177</c:v>
                </c:pt>
                <c:pt idx="884">
                  <c:v>68.976722409999994</c:v>
                </c:pt>
                <c:pt idx="885">
                  <c:v>55.393198339999998</c:v>
                </c:pt>
                <c:pt idx="886">
                  <c:v>62.172598549999996</c:v>
                </c:pt>
                <c:pt idx="887">
                  <c:v>66.265273680000007</c:v>
                </c:pt>
                <c:pt idx="888">
                  <c:v>68.29311783</c:v>
                </c:pt>
                <c:pt idx="889">
                  <c:v>67.557295749999994</c:v>
                </c:pt>
                <c:pt idx="890">
                  <c:v>54.86901769</c:v>
                </c:pt>
                <c:pt idx="891">
                  <c:v>64.085972310000002</c:v>
                </c:pt>
                <c:pt idx="892">
                  <c:v>58.391982339999998</c:v>
                </c:pt>
                <c:pt idx="893">
                  <c:v>56.371303349999998</c:v>
                </c:pt>
                <c:pt idx="894">
                  <c:v>63.673794010000002</c:v>
                </c:pt>
                <c:pt idx="895">
                  <c:v>64.846409499999993</c:v>
                </c:pt>
                <c:pt idx="896">
                  <c:v>66.310384619999994</c:v>
                </c:pt>
                <c:pt idx="897">
                  <c:v>64.883368129999994</c:v>
                </c:pt>
                <c:pt idx="898">
                  <c:v>58.999584679999998</c:v>
                </c:pt>
                <c:pt idx="899">
                  <c:v>76.302347879999999</c:v>
                </c:pt>
                <c:pt idx="900">
                  <c:v>52.068461169999999</c:v>
                </c:pt>
                <c:pt idx="901">
                  <c:v>76.061133229999996</c:v>
                </c:pt>
                <c:pt idx="902">
                  <c:v>75.192545730000006</c:v>
                </c:pt>
                <c:pt idx="903">
                  <c:v>64.28782665</c:v>
                </c:pt>
                <c:pt idx="904">
                  <c:v>58.67287357</c:v>
                </c:pt>
                <c:pt idx="905">
                  <c:v>74.402884700000001</c:v>
                </c:pt>
                <c:pt idx="906">
                  <c:v>59.765936369999999</c:v>
                </c:pt>
                <c:pt idx="907">
                  <c:v>54.066215020000001</c:v>
                </c:pt>
                <c:pt idx="908">
                  <c:v>60.379995630000003</c:v>
                </c:pt>
                <c:pt idx="909">
                  <c:v>68.483174009999999</c:v>
                </c:pt>
                <c:pt idx="910">
                  <c:v>64.177712639999996</c:v>
                </c:pt>
                <c:pt idx="911">
                  <c:v>64.294420740000007</c:v>
                </c:pt>
                <c:pt idx="912">
                  <c:v>67.735568009999994</c:v>
                </c:pt>
                <c:pt idx="913">
                  <c:v>54.064172290000002</c:v>
                </c:pt>
                <c:pt idx="914">
                  <c:v>61.507786590000002</c:v>
                </c:pt>
                <c:pt idx="915">
                  <c:v>55.676827979999999</c:v>
                </c:pt>
                <c:pt idx="916">
                  <c:v>63.429562699999998</c:v>
                </c:pt>
                <c:pt idx="917">
                  <c:v>76.448739279999998</c:v>
                </c:pt>
                <c:pt idx="918">
                  <c:v>57.155919799999999</c:v>
                </c:pt>
                <c:pt idx="919">
                  <c:v>61.5179379</c:v>
                </c:pt>
                <c:pt idx="920">
                  <c:v>49.753747060000002</c:v>
                </c:pt>
                <c:pt idx="921">
                  <c:v>70.779896050000005</c:v>
                </c:pt>
                <c:pt idx="922">
                  <c:v>49.454995230000002</c:v>
                </c:pt>
                <c:pt idx="923">
                  <c:v>52.143037679999999</c:v>
                </c:pt>
                <c:pt idx="924">
                  <c:v>71.094056379999998</c:v>
                </c:pt>
                <c:pt idx="925">
                  <c:v>39.687744680000002</c:v>
                </c:pt>
                <c:pt idx="926">
                  <c:v>55.81207697</c:v>
                </c:pt>
                <c:pt idx="927">
                  <c:v>54.434758870000003</c:v>
                </c:pt>
                <c:pt idx="928">
                  <c:v>51.684535140000001</c:v>
                </c:pt>
                <c:pt idx="929">
                  <c:v>54.993238349999999</c:v>
                </c:pt>
                <c:pt idx="930">
                  <c:v>54.223110820000002</c:v>
                </c:pt>
                <c:pt idx="931">
                  <c:v>73.187230900000003</c:v>
                </c:pt>
                <c:pt idx="932">
                  <c:v>63.870976249999998</c:v>
                </c:pt>
                <c:pt idx="933">
                  <c:v>58.498851620000003</c:v>
                </c:pt>
                <c:pt idx="934">
                  <c:v>48.431146609999999</c:v>
                </c:pt>
                <c:pt idx="935">
                  <c:v>55.322957719999998</c:v>
                </c:pt>
                <c:pt idx="936">
                  <c:v>81.275487299999995</c:v>
                </c:pt>
                <c:pt idx="937">
                  <c:v>58.216080179999999</c:v>
                </c:pt>
                <c:pt idx="938">
                  <c:v>55.241865900000001</c:v>
                </c:pt>
                <c:pt idx="939">
                  <c:v>58.036074999999997</c:v>
                </c:pt>
                <c:pt idx="940">
                  <c:v>60.4977248</c:v>
                </c:pt>
                <c:pt idx="941">
                  <c:v>46.682796660000001</c:v>
                </c:pt>
                <c:pt idx="942">
                  <c:v>57.679023630000003</c:v>
                </c:pt>
                <c:pt idx="943">
                  <c:v>53.848704130000002</c:v>
                </c:pt>
                <c:pt idx="944">
                  <c:v>65.608922030000002</c:v>
                </c:pt>
                <c:pt idx="945">
                  <c:v>52.09538697</c:v>
                </c:pt>
                <c:pt idx="946">
                  <c:v>43.933328150000001</c:v>
                </c:pt>
                <c:pt idx="947">
                  <c:v>71.939159439999997</c:v>
                </c:pt>
                <c:pt idx="948">
                  <c:v>65.783547479999996</c:v>
                </c:pt>
                <c:pt idx="949">
                  <c:v>63.743359589999997</c:v>
                </c:pt>
                <c:pt idx="950">
                  <c:v>64.700200460000005</c:v>
                </c:pt>
                <c:pt idx="951">
                  <c:v>64.812572169999996</c:v>
                </c:pt>
                <c:pt idx="952">
                  <c:v>66.015865739999995</c:v>
                </c:pt>
                <c:pt idx="953">
                  <c:v>74.091818189999998</c:v>
                </c:pt>
                <c:pt idx="954">
                  <c:v>62.14084321</c:v>
                </c:pt>
                <c:pt idx="955">
                  <c:v>68.462933149999998</c:v>
                </c:pt>
                <c:pt idx="956">
                  <c:v>63.848035789999997</c:v>
                </c:pt>
                <c:pt idx="957">
                  <c:v>64.088823009999999</c:v>
                </c:pt>
                <c:pt idx="958">
                  <c:v>40.31745832</c:v>
                </c:pt>
                <c:pt idx="959">
                  <c:v>41.878257840000003</c:v>
                </c:pt>
                <c:pt idx="960">
                  <c:v>77.64376575</c:v>
                </c:pt>
                <c:pt idx="961">
                  <c:v>69.356467879999997</c:v>
                </c:pt>
                <c:pt idx="962">
                  <c:v>63.072921209999997</c:v>
                </c:pt>
                <c:pt idx="963">
                  <c:v>74.782626780000001</c:v>
                </c:pt>
                <c:pt idx="964">
                  <c:v>72.571107119999994</c:v>
                </c:pt>
                <c:pt idx="965">
                  <c:v>61.997516240000003</c:v>
                </c:pt>
                <c:pt idx="966">
                  <c:v>44.441834679999999</c:v>
                </c:pt>
                <c:pt idx="967">
                  <c:v>61.771027920000002</c:v>
                </c:pt>
                <c:pt idx="968">
                  <c:v>72.909514619999996</c:v>
                </c:pt>
                <c:pt idx="969">
                  <c:v>77.260728700000001</c:v>
                </c:pt>
                <c:pt idx="970">
                  <c:v>72.343462610000003</c:v>
                </c:pt>
                <c:pt idx="971">
                  <c:v>64.839537320000005</c:v>
                </c:pt>
                <c:pt idx="972">
                  <c:v>62.232232869999997</c:v>
                </c:pt>
                <c:pt idx="973">
                  <c:v>70.956475409999996</c:v>
                </c:pt>
                <c:pt idx="974">
                  <c:v>65.728604090000005</c:v>
                </c:pt>
                <c:pt idx="975">
                  <c:v>49.940996220000002</c:v>
                </c:pt>
                <c:pt idx="976">
                  <c:v>79.811508480000001</c:v>
                </c:pt>
                <c:pt idx="977">
                  <c:v>48.68051217</c:v>
                </c:pt>
                <c:pt idx="978">
                  <c:v>62.27093636</c:v>
                </c:pt>
                <c:pt idx="979">
                  <c:v>66.944055719999994</c:v>
                </c:pt>
                <c:pt idx="980">
                  <c:v>67.264134179999999</c:v>
                </c:pt>
                <c:pt idx="981">
                  <c:v>44.701203190000001</c:v>
                </c:pt>
                <c:pt idx="982">
                  <c:v>60.314631900000002</c:v>
                </c:pt>
                <c:pt idx="983">
                  <c:v>59.303041319999998</c:v>
                </c:pt>
                <c:pt idx="984">
                  <c:v>48.520596529999999</c:v>
                </c:pt>
                <c:pt idx="985">
                  <c:v>50.627711859999998</c:v>
                </c:pt>
                <c:pt idx="986">
                  <c:v>54.335687100000001</c:v>
                </c:pt>
                <c:pt idx="987">
                  <c:v>55.754567870000002</c:v>
                </c:pt>
                <c:pt idx="988">
                  <c:v>56.881216799999997</c:v>
                </c:pt>
                <c:pt idx="989">
                  <c:v>56.74632587</c:v>
                </c:pt>
                <c:pt idx="990">
                  <c:v>61.623198299999999</c:v>
                </c:pt>
                <c:pt idx="991">
                  <c:v>61.096512179999998</c:v>
                </c:pt>
                <c:pt idx="992">
                  <c:v>58.71259972</c:v>
                </c:pt>
                <c:pt idx="993">
                  <c:v>63.227718830000001</c:v>
                </c:pt>
                <c:pt idx="994">
                  <c:v>53.634176320000002</c:v>
                </c:pt>
                <c:pt idx="995">
                  <c:v>55.253276309999997</c:v>
                </c:pt>
                <c:pt idx="996">
                  <c:v>49.599845969999997</c:v>
                </c:pt>
                <c:pt idx="997">
                  <c:v>67.826119039999995</c:v>
                </c:pt>
                <c:pt idx="998">
                  <c:v>73.428307939999996</c:v>
                </c:pt>
                <c:pt idx="999">
                  <c:v>61.753715370000002</c:v>
                </c:pt>
                <c:pt idx="1000">
                  <c:v>63.49831417</c:v>
                </c:pt>
                <c:pt idx="1001">
                  <c:v>65.433726140000005</c:v>
                </c:pt>
                <c:pt idx="1002">
                  <c:v>61.110166839999998</c:v>
                </c:pt>
                <c:pt idx="1003">
                  <c:v>60.206288860000001</c:v>
                </c:pt>
                <c:pt idx="1004">
                  <c:v>73.912791339999998</c:v>
                </c:pt>
                <c:pt idx="1005">
                  <c:v>55.155956420000003</c:v>
                </c:pt>
                <c:pt idx="1006">
                  <c:v>67.88837461</c:v>
                </c:pt>
                <c:pt idx="1007">
                  <c:v>59.927935509999998</c:v>
                </c:pt>
                <c:pt idx="1008">
                  <c:v>66.690203170000004</c:v>
                </c:pt>
                <c:pt idx="1009">
                  <c:v>57.68174174</c:v>
                </c:pt>
                <c:pt idx="1010">
                  <c:v>57.702487669999996</c:v>
                </c:pt>
                <c:pt idx="1011">
                  <c:v>69.744769520000006</c:v>
                </c:pt>
                <c:pt idx="1012">
                  <c:v>45.130056099999997</c:v>
                </c:pt>
                <c:pt idx="1013">
                  <c:v>59.363905549999998</c:v>
                </c:pt>
                <c:pt idx="1014">
                  <c:v>48.067942520000003</c:v>
                </c:pt>
                <c:pt idx="1015">
                  <c:v>69.047317320000005</c:v>
                </c:pt>
                <c:pt idx="1016">
                  <c:v>69.289391559999999</c:v>
                </c:pt>
                <c:pt idx="1017">
                  <c:v>59.270984540000001</c:v>
                </c:pt>
                <c:pt idx="1018">
                  <c:v>69.997409239999996</c:v>
                </c:pt>
                <c:pt idx="1019">
                  <c:v>68.919795730000004</c:v>
                </c:pt>
                <c:pt idx="1020">
                  <c:v>60.545226270000001</c:v>
                </c:pt>
                <c:pt idx="1021">
                  <c:v>70.762805020000002</c:v>
                </c:pt>
                <c:pt idx="1022">
                  <c:v>66.602110909999993</c:v>
                </c:pt>
                <c:pt idx="1023">
                  <c:v>73.245013</c:v>
                </c:pt>
                <c:pt idx="1024">
                  <c:v>67.156853920000003</c:v>
                </c:pt>
                <c:pt idx="1025">
                  <c:v>61.241204080000003</c:v>
                </c:pt>
                <c:pt idx="1026">
                  <c:v>68.73337789</c:v>
                </c:pt>
                <c:pt idx="1027">
                  <c:v>68.25600317</c:v>
                </c:pt>
                <c:pt idx="1028">
                  <c:v>60.559766840000002</c:v>
                </c:pt>
                <c:pt idx="1029">
                  <c:v>62.385598899999998</c:v>
                </c:pt>
                <c:pt idx="1030">
                  <c:v>64.093052290000003</c:v>
                </c:pt>
                <c:pt idx="1031">
                  <c:v>61.562552019999998</c:v>
                </c:pt>
                <c:pt idx="1032">
                  <c:v>61.145096819999999</c:v>
                </c:pt>
                <c:pt idx="1033">
                  <c:v>59.475341710000002</c:v>
                </c:pt>
                <c:pt idx="1034">
                  <c:v>63.163746779999997</c:v>
                </c:pt>
                <c:pt idx="1035">
                  <c:v>56.25978147</c:v>
                </c:pt>
                <c:pt idx="1036">
                  <c:v>66.822659049999999</c:v>
                </c:pt>
                <c:pt idx="1037">
                  <c:v>68.123893159999994</c:v>
                </c:pt>
                <c:pt idx="1038">
                  <c:v>50.696116750000002</c:v>
                </c:pt>
                <c:pt idx="1039">
                  <c:v>53.074916440000003</c:v>
                </c:pt>
                <c:pt idx="1040">
                  <c:v>62.417137080000003</c:v>
                </c:pt>
                <c:pt idx="1041">
                  <c:v>46.58252607</c:v>
                </c:pt>
                <c:pt idx="1042">
                  <c:v>64.579199360000004</c:v>
                </c:pt>
                <c:pt idx="1043">
                  <c:v>59.633414369999997</c:v>
                </c:pt>
                <c:pt idx="1044">
                  <c:v>62.088570869999998</c:v>
                </c:pt>
                <c:pt idx="1045">
                  <c:v>61.236438409999998</c:v>
                </c:pt>
                <c:pt idx="1046">
                  <c:v>66.907483159999998</c:v>
                </c:pt>
                <c:pt idx="1047">
                  <c:v>40.587630009999998</c:v>
                </c:pt>
                <c:pt idx="1048">
                  <c:v>44.846302170000001</c:v>
                </c:pt>
                <c:pt idx="1049">
                  <c:v>57.008188279999999</c:v>
                </c:pt>
                <c:pt idx="1050">
                  <c:v>56.971730819999998</c:v>
                </c:pt>
                <c:pt idx="1051">
                  <c:v>60.487474939999998</c:v>
                </c:pt>
                <c:pt idx="1052">
                  <c:v>59.491796299999997</c:v>
                </c:pt>
                <c:pt idx="1053">
                  <c:v>54.54314419</c:v>
                </c:pt>
                <c:pt idx="1054">
                  <c:v>62.652108869999999</c:v>
                </c:pt>
                <c:pt idx="1055">
                  <c:v>67.62096339</c:v>
                </c:pt>
                <c:pt idx="1056">
                  <c:v>55.439528639999999</c:v>
                </c:pt>
                <c:pt idx="1057">
                  <c:v>66.220823870000004</c:v>
                </c:pt>
                <c:pt idx="1058">
                  <c:v>63.507790239999999</c:v>
                </c:pt>
                <c:pt idx="1059">
                  <c:v>56.542800560000003</c:v>
                </c:pt>
                <c:pt idx="1060">
                  <c:v>62.60694676</c:v>
                </c:pt>
                <c:pt idx="1061">
                  <c:v>56.026688829999998</c:v>
                </c:pt>
                <c:pt idx="1062">
                  <c:v>58.94120143</c:v>
                </c:pt>
                <c:pt idx="1063">
                  <c:v>54.555409769999997</c:v>
                </c:pt>
                <c:pt idx="1064">
                  <c:v>59.299978320000001</c:v>
                </c:pt>
                <c:pt idx="1065">
                  <c:v>64.550004860000001</c:v>
                </c:pt>
                <c:pt idx="1066">
                  <c:v>55.283909450000003</c:v>
                </c:pt>
                <c:pt idx="1067">
                  <c:v>57.578456559999999</c:v>
                </c:pt>
                <c:pt idx="1068">
                  <c:v>68.264951409999995</c:v>
                </c:pt>
                <c:pt idx="1069">
                  <c:v>73.667871500000004</c:v>
                </c:pt>
                <c:pt idx="1070">
                  <c:v>58.23536567</c:v>
                </c:pt>
                <c:pt idx="1071">
                  <c:v>57.315991289999999</c:v>
                </c:pt>
                <c:pt idx="1072">
                  <c:v>58.575088020000003</c:v>
                </c:pt>
                <c:pt idx="1073">
                  <c:v>66.181786669999994</c:v>
                </c:pt>
                <c:pt idx="1074">
                  <c:v>55.580779450000001</c:v>
                </c:pt>
                <c:pt idx="1075">
                  <c:v>67.225393089999997</c:v>
                </c:pt>
                <c:pt idx="1076">
                  <c:v>53.05731737</c:v>
                </c:pt>
                <c:pt idx="1077">
                  <c:v>54.411172010000001</c:v>
                </c:pt>
                <c:pt idx="1078">
                  <c:v>64.138518959999999</c:v>
                </c:pt>
                <c:pt idx="1079">
                  <c:v>62.365336149999997</c:v>
                </c:pt>
                <c:pt idx="1080">
                  <c:v>48.852423829999999</c:v>
                </c:pt>
                <c:pt idx="1081">
                  <c:v>67.857179970000004</c:v>
                </c:pt>
                <c:pt idx="1082">
                  <c:v>57.877212139999997</c:v>
                </c:pt>
                <c:pt idx="1083">
                  <c:v>63.659850339999998</c:v>
                </c:pt>
                <c:pt idx="1084">
                  <c:v>50.822236869999998</c:v>
                </c:pt>
                <c:pt idx="1085">
                  <c:v>51.468508370000002</c:v>
                </c:pt>
                <c:pt idx="1086">
                  <c:v>49.87077781</c:v>
                </c:pt>
                <c:pt idx="1087">
                  <c:v>60.936794169999999</c:v>
                </c:pt>
                <c:pt idx="1088">
                  <c:v>71.101739559999999</c:v>
                </c:pt>
                <c:pt idx="1089">
                  <c:v>43.63124637</c:v>
                </c:pt>
                <c:pt idx="1090">
                  <c:v>51.967299109999999</c:v>
                </c:pt>
                <c:pt idx="1091">
                  <c:v>65.119182210000005</c:v>
                </c:pt>
                <c:pt idx="1092">
                  <c:v>74.409311410000001</c:v>
                </c:pt>
                <c:pt idx="1093">
                  <c:v>69.87649614</c:v>
                </c:pt>
                <c:pt idx="1094">
                  <c:v>57.808018840000003</c:v>
                </c:pt>
                <c:pt idx="1095">
                  <c:v>64.365622869999996</c:v>
                </c:pt>
                <c:pt idx="1096">
                  <c:v>65.261923100000004</c:v>
                </c:pt>
                <c:pt idx="1097">
                  <c:v>56.599284429999997</c:v>
                </c:pt>
                <c:pt idx="1098">
                  <c:v>76.474672029999994</c:v>
                </c:pt>
                <c:pt idx="1099">
                  <c:v>62.332819399999998</c:v>
                </c:pt>
                <c:pt idx="1100">
                  <c:v>61.176364030000002</c:v>
                </c:pt>
                <c:pt idx="1101">
                  <c:v>68.703152939999995</c:v>
                </c:pt>
                <c:pt idx="1102">
                  <c:v>56.587134059999997</c:v>
                </c:pt>
                <c:pt idx="1103">
                  <c:v>74.966288950000006</c:v>
                </c:pt>
                <c:pt idx="1104">
                  <c:v>65.412879009999997</c:v>
                </c:pt>
                <c:pt idx="1105">
                  <c:v>46.262061420000002</c:v>
                </c:pt>
                <c:pt idx="1106">
                  <c:v>62.605943770000003</c:v>
                </c:pt>
                <c:pt idx="1107">
                  <c:v>55.679168300000001</c:v>
                </c:pt>
                <c:pt idx="1108">
                  <c:v>56.453890430000001</c:v>
                </c:pt>
                <c:pt idx="1109">
                  <c:v>60.651702540000002</c:v>
                </c:pt>
                <c:pt idx="1110">
                  <c:v>58.691709539999998</c:v>
                </c:pt>
                <c:pt idx="1111">
                  <c:v>72.493665030000003</c:v>
                </c:pt>
                <c:pt idx="1112">
                  <c:v>64.483796639999994</c:v>
                </c:pt>
                <c:pt idx="1113">
                  <c:v>59.205950059999999</c:v>
                </c:pt>
                <c:pt idx="1114">
                  <c:v>46.985955760000003</c:v>
                </c:pt>
                <c:pt idx="1115">
                  <c:v>64.802985870000001</c:v>
                </c:pt>
                <c:pt idx="1116">
                  <c:v>79.394698680000005</c:v>
                </c:pt>
                <c:pt idx="1117">
                  <c:v>49.085858729999998</c:v>
                </c:pt>
                <c:pt idx="1118">
                  <c:v>56.7416476</c:v>
                </c:pt>
                <c:pt idx="1119">
                  <c:v>49.049914540000003</c:v>
                </c:pt>
                <c:pt idx="1120">
                  <c:v>56.147234279999999</c:v>
                </c:pt>
                <c:pt idx="1121">
                  <c:v>52.830514639999997</c:v>
                </c:pt>
                <c:pt idx="1122">
                  <c:v>57.996273170000002</c:v>
                </c:pt>
                <c:pt idx="1123">
                  <c:v>73.179916989999995</c:v>
                </c:pt>
                <c:pt idx="1124">
                  <c:v>61.059251000000003</c:v>
                </c:pt>
                <c:pt idx="1125">
                  <c:v>67.357921919999995</c:v>
                </c:pt>
                <c:pt idx="1126">
                  <c:v>48.369431339999998</c:v>
                </c:pt>
                <c:pt idx="1127">
                  <c:v>58.894198830000001</c:v>
                </c:pt>
                <c:pt idx="1128">
                  <c:v>72.491018120000007</c:v>
                </c:pt>
                <c:pt idx="1129">
                  <c:v>49.181161459999998</c:v>
                </c:pt>
                <c:pt idx="1130">
                  <c:v>64.680075979999998</c:v>
                </c:pt>
                <c:pt idx="1131">
                  <c:v>69.172671440000002</c:v>
                </c:pt>
                <c:pt idx="1132">
                  <c:v>63.778850980000001</c:v>
                </c:pt>
                <c:pt idx="1133">
                  <c:v>60.748750919999999</c:v>
                </c:pt>
                <c:pt idx="1134">
                  <c:v>73.477996590000004</c:v>
                </c:pt>
                <c:pt idx="1135">
                  <c:v>59.903072469999998</c:v>
                </c:pt>
                <c:pt idx="1136">
                  <c:v>58.683692700000002</c:v>
                </c:pt>
                <c:pt idx="1137">
                  <c:v>72.2656621</c:v>
                </c:pt>
                <c:pt idx="1138">
                  <c:v>67.308734490000006</c:v>
                </c:pt>
                <c:pt idx="1139">
                  <c:v>64.606661509999995</c:v>
                </c:pt>
                <c:pt idx="1140">
                  <c:v>54.616718319999997</c:v>
                </c:pt>
                <c:pt idx="1141">
                  <c:v>71.781713670000002</c:v>
                </c:pt>
                <c:pt idx="1142">
                  <c:v>57.135408140000003</c:v>
                </c:pt>
                <c:pt idx="1143">
                  <c:v>72.517205169999997</c:v>
                </c:pt>
                <c:pt idx="1144">
                  <c:v>70.78628655</c:v>
                </c:pt>
                <c:pt idx="1145">
                  <c:v>54.705163480000003</c:v>
                </c:pt>
                <c:pt idx="1146">
                  <c:v>77.173624279999999</c:v>
                </c:pt>
                <c:pt idx="1147">
                  <c:v>69.770951420000003</c:v>
                </c:pt>
                <c:pt idx="1148">
                  <c:v>64.808853220000003</c:v>
                </c:pt>
                <c:pt idx="1149">
                  <c:v>69.665493029999993</c:v>
                </c:pt>
                <c:pt idx="1150">
                  <c:v>65.569211319999994</c:v>
                </c:pt>
                <c:pt idx="1151">
                  <c:v>56.787050569999998</c:v>
                </c:pt>
                <c:pt idx="1152">
                  <c:v>63.903780320000003</c:v>
                </c:pt>
                <c:pt idx="1153">
                  <c:v>52.92974804</c:v>
                </c:pt>
                <c:pt idx="1154">
                  <c:v>71.043642750000004</c:v>
                </c:pt>
                <c:pt idx="1155">
                  <c:v>70.947728290000001</c:v>
                </c:pt>
                <c:pt idx="1156">
                  <c:v>62.593191640000001</c:v>
                </c:pt>
                <c:pt idx="1157">
                  <c:v>51.284226289999999</c:v>
                </c:pt>
                <c:pt idx="1158">
                  <c:v>63.980030759999998</c:v>
                </c:pt>
                <c:pt idx="1159">
                  <c:v>65.991695559999997</c:v>
                </c:pt>
                <c:pt idx="1160">
                  <c:v>73.493947950000006</c:v>
                </c:pt>
                <c:pt idx="1161">
                  <c:v>71.773946859999995</c:v>
                </c:pt>
                <c:pt idx="1162">
                  <c:v>59.55909449</c:v>
                </c:pt>
                <c:pt idx="1163">
                  <c:v>64.976496209999993</c:v>
                </c:pt>
                <c:pt idx="1164">
                  <c:v>80.512865270000006</c:v>
                </c:pt>
                <c:pt idx="1165">
                  <c:v>55.712031449999998</c:v>
                </c:pt>
                <c:pt idx="1166">
                  <c:v>70.851390679999994</c:v>
                </c:pt>
                <c:pt idx="1167">
                  <c:v>76.038251709999997</c:v>
                </c:pt>
                <c:pt idx="1168">
                  <c:v>57.766982380000002</c:v>
                </c:pt>
                <c:pt idx="1169">
                  <c:v>64.181600869999997</c:v>
                </c:pt>
                <c:pt idx="1170">
                  <c:v>63.355453089999997</c:v>
                </c:pt>
                <c:pt idx="1171">
                  <c:v>49.075026919999999</c:v>
                </c:pt>
                <c:pt idx="1172">
                  <c:v>65.210259149999999</c:v>
                </c:pt>
                <c:pt idx="1173">
                  <c:v>68.738292470000005</c:v>
                </c:pt>
                <c:pt idx="1174">
                  <c:v>65.660709089999997</c:v>
                </c:pt>
                <c:pt idx="1175">
                  <c:v>74.872149930000006</c:v>
                </c:pt>
                <c:pt idx="1176">
                  <c:v>47.067943339999999</c:v>
                </c:pt>
                <c:pt idx="1177">
                  <c:v>42.208591419999998</c:v>
                </c:pt>
                <c:pt idx="1178">
                  <c:v>64.55613864</c:v>
                </c:pt>
                <c:pt idx="1179">
                  <c:v>65.913946960000004</c:v>
                </c:pt>
                <c:pt idx="1180">
                  <c:v>65.020005699999999</c:v>
                </c:pt>
                <c:pt idx="1181">
                  <c:v>50.127894740000002</c:v>
                </c:pt>
                <c:pt idx="1182">
                  <c:v>65.005897000000004</c:v>
                </c:pt>
                <c:pt idx="1183">
                  <c:v>62.424672989999998</c:v>
                </c:pt>
                <c:pt idx="1184">
                  <c:v>69.587230950000006</c:v>
                </c:pt>
                <c:pt idx="1185">
                  <c:v>59.323225729999997</c:v>
                </c:pt>
                <c:pt idx="1186">
                  <c:v>72.514787249999998</c:v>
                </c:pt>
                <c:pt idx="1187">
                  <c:v>73.320770920000001</c:v>
                </c:pt>
                <c:pt idx="1188">
                  <c:v>60.020058210000002</c:v>
                </c:pt>
                <c:pt idx="1189">
                  <c:v>61.883886850000003</c:v>
                </c:pt>
                <c:pt idx="1190">
                  <c:v>51.555770199999998</c:v>
                </c:pt>
                <c:pt idx="1191">
                  <c:v>66.567466800000005</c:v>
                </c:pt>
                <c:pt idx="1192">
                  <c:v>53.885926560000001</c:v>
                </c:pt>
                <c:pt idx="1193">
                  <c:v>63.854264550000003</c:v>
                </c:pt>
                <c:pt idx="1194">
                  <c:v>64.047664499999996</c:v>
                </c:pt>
                <c:pt idx="1195">
                  <c:v>71.896138800000003</c:v>
                </c:pt>
                <c:pt idx="1196">
                  <c:v>45.234345159999997</c:v>
                </c:pt>
                <c:pt idx="1197">
                  <c:v>61.537654719999999</c:v>
                </c:pt>
                <c:pt idx="1198">
                  <c:v>60.856097830000003</c:v>
                </c:pt>
                <c:pt idx="1199">
                  <c:v>55.522094070000001</c:v>
                </c:pt>
                <c:pt idx="1200">
                  <c:v>63.247143360000003</c:v>
                </c:pt>
                <c:pt idx="1201">
                  <c:v>69.000672210000005</c:v>
                </c:pt>
                <c:pt idx="1202">
                  <c:v>55.390435220000001</c:v>
                </c:pt>
                <c:pt idx="1203">
                  <c:v>76.179039849999995</c:v>
                </c:pt>
                <c:pt idx="1204">
                  <c:v>84.822514830000003</c:v>
                </c:pt>
                <c:pt idx="1205">
                  <c:v>65.744683530000003</c:v>
                </c:pt>
                <c:pt idx="1206">
                  <c:v>50.8464916</c:v>
                </c:pt>
                <c:pt idx="1207">
                  <c:v>55.594367460000001</c:v>
                </c:pt>
                <c:pt idx="1208">
                  <c:v>50.1284645</c:v>
                </c:pt>
                <c:pt idx="1209">
                  <c:v>62.072975700000001</c:v>
                </c:pt>
                <c:pt idx="1210">
                  <c:v>56.582105230000003</c:v>
                </c:pt>
                <c:pt idx="1211">
                  <c:v>60.324014349999999</c:v>
                </c:pt>
                <c:pt idx="1212">
                  <c:v>63.514349109999998</c:v>
                </c:pt>
                <c:pt idx="1213">
                  <c:v>69.739971350000005</c:v>
                </c:pt>
                <c:pt idx="1214">
                  <c:v>69.266307420000004</c:v>
                </c:pt>
                <c:pt idx="1215">
                  <c:v>72.735640309999994</c:v>
                </c:pt>
                <c:pt idx="1216">
                  <c:v>43.665600939999997</c:v>
                </c:pt>
                <c:pt idx="1217">
                  <c:v>52.254847480000002</c:v>
                </c:pt>
                <c:pt idx="1218">
                  <c:v>68.649999390000005</c:v>
                </c:pt>
                <c:pt idx="1219">
                  <c:v>62.747972609999998</c:v>
                </c:pt>
                <c:pt idx="1220">
                  <c:v>57.70742035</c:v>
                </c:pt>
                <c:pt idx="1221">
                  <c:v>65.021261129999999</c:v>
                </c:pt>
                <c:pt idx="1222">
                  <c:v>65.253549730000003</c:v>
                </c:pt>
                <c:pt idx="1223">
                  <c:v>75.454481920000006</c:v>
                </c:pt>
                <c:pt idx="1224">
                  <c:v>64.041412350000002</c:v>
                </c:pt>
                <c:pt idx="1225">
                  <c:v>55.870144070000002</c:v>
                </c:pt>
                <c:pt idx="1226">
                  <c:v>62.207211430000001</c:v>
                </c:pt>
                <c:pt idx="1227">
                  <c:v>51.536849969999999</c:v>
                </c:pt>
                <c:pt idx="1228">
                  <c:v>49.580386570000002</c:v>
                </c:pt>
                <c:pt idx="1229">
                  <c:v>54.003495729999997</c:v>
                </c:pt>
                <c:pt idx="1230">
                  <c:v>44.16397525</c:v>
                </c:pt>
                <c:pt idx="1231">
                  <c:v>58.181912330000003</c:v>
                </c:pt>
                <c:pt idx="1232">
                  <c:v>49.860476120000001</c:v>
                </c:pt>
                <c:pt idx="1233">
                  <c:v>78.711794690000005</c:v>
                </c:pt>
                <c:pt idx="1234">
                  <c:v>61.748487339999997</c:v>
                </c:pt>
                <c:pt idx="1235">
                  <c:v>43.78289968</c:v>
                </c:pt>
                <c:pt idx="1236">
                  <c:v>53.22138898</c:v>
                </c:pt>
                <c:pt idx="1237">
                  <c:v>57.754793550000002</c:v>
                </c:pt>
                <c:pt idx="1238">
                  <c:v>73.8776419</c:v>
                </c:pt>
                <c:pt idx="1239">
                  <c:v>59.739115830000003</c:v>
                </c:pt>
                <c:pt idx="1240">
                  <c:v>61.114149140000002</c:v>
                </c:pt>
                <c:pt idx="1241">
                  <c:v>71.493359029999993</c:v>
                </c:pt>
                <c:pt idx="1242">
                  <c:v>72.525012570000001</c:v>
                </c:pt>
                <c:pt idx="1243">
                  <c:v>45.613139070000003</c:v>
                </c:pt>
                <c:pt idx="1244">
                  <c:v>54.859492670000002</c:v>
                </c:pt>
                <c:pt idx="1245">
                  <c:v>74.641975029999998</c:v>
                </c:pt>
                <c:pt idx="1246">
                  <c:v>41.633191119999999</c:v>
                </c:pt>
                <c:pt idx="1247">
                  <c:v>59.5560148</c:v>
                </c:pt>
                <c:pt idx="1248">
                  <c:v>68.694484709999998</c:v>
                </c:pt>
                <c:pt idx="1249">
                  <c:v>63.526910809999997</c:v>
                </c:pt>
                <c:pt idx="1250">
                  <c:v>53.736566629999999</c:v>
                </c:pt>
                <c:pt idx="1251">
                  <c:v>58.399375050000003</c:v>
                </c:pt>
                <c:pt idx="1252">
                  <c:v>78.523947660000005</c:v>
                </c:pt>
                <c:pt idx="1253">
                  <c:v>78.341518480000005</c:v>
                </c:pt>
                <c:pt idx="1254">
                  <c:v>57.674102439999999</c:v>
                </c:pt>
                <c:pt idx="1255">
                  <c:v>57.122847149999998</c:v>
                </c:pt>
                <c:pt idx="1256">
                  <c:v>54.249149799999998</c:v>
                </c:pt>
                <c:pt idx="1257">
                  <c:v>62.518362359999998</c:v>
                </c:pt>
                <c:pt idx="1258">
                  <c:v>88.952618959999995</c:v>
                </c:pt>
                <c:pt idx="1259">
                  <c:v>63.745292030000002</c:v>
                </c:pt>
                <c:pt idx="1260">
                  <c:v>61.119143940000001</c:v>
                </c:pt>
                <c:pt idx="1261">
                  <c:v>53.742316840000001</c:v>
                </c:pt>
                <c:pt idx="1262">
                  <c:v>64.90278103</c:v>
                </c:pt>
                <c:pt idx="1263">
                  <c:v>64.401195009999995</c:v>
                </c:pt>
                <c:pt idx="1264">
                  <c:v>67.832506350000003</c:v>
                </c:pt>
                <c:pt idx="1265">
                  <c:v>67.578048409999994</c:v>
                </c:pt>
                <c:pt idx="1266">
                  <c:v>55.593892699999998</c:v>
                </c:pt>
                <c:pt idx="1267">
                  <c:v>67.112436689999996</c:v>
                </c:pt>
                <c:pt idx="1268">
                  <c:v>48.951338010000001</c:v>
                </c:pt>
                <c:pt idx="1269">
                  <c:v>41.750008180000002</c:v>
                </c:pt>
                <c:pt idx="1270">
                  <c:v>61.23947467</c:v>
                </c:pt>
                <c:pt idx="1271">
                  <c:v>64.033912659999999</c:v>
                </c:pt>
                <c:pt idx="1272">
                  <c:v>67.718646890000002</c:v>
                </c:pt>
                <c:pt idx="1273">
                  <c:v>65.011048919999993</c:v>
                </c:pt>
                <c:pt idx="1274">
                  <c:v>61.643312420000001</c:v>
                </c:pt>
                <c:pt idx="1275">
                  <c:v>69.603892189999996</c:v>
                </c:pt>
                <c:pt idx="1276">
                  <c:v>57.988023419999998</c:v>
                </c:pt>
                <c:pt idx="1277">
                  <c:v>72.732218689999996</c:v>
                </c:pt>
                <c:pt idx="1278">
                  <c:v>64.401285509999994</c:v>
                </c:pt>
                <c:pt idx="1279">
                  <c:v>64.18599854</c:v>
                </c:pt>
                <c:pt idx="1280">
                  <c:v>59.541842160000002</c:v>
                </c:pt>
                <c:pt idx="1281">
                  <c:v>73.27699484</c:v>
                </c:pt>
                <c:pt idx="1282">
                  <c:v>45.92388536</c:v>
                </c:pt>
                <c:pt idx="1283">
                  <c:v>60.469935020000001</c:v>
                </c:pt>
                <c:pt idx="1284">
                  <c:v>58.646543710000003</c:v>
                </c:pt>
                <c:pt idx="1285">
                  <c:v>62.505871329999998</c:v>
                </c:pt>
                <c:pt idx="1286">
                  <c:v>70.046082690000006</c:v>
                </c:pt>
                <c:pt idx="1287">
                  <c:v>53.503679409999997</c:v>
                </c:pt>
                <c:pt idx="1288">
                  <c:v>71.220424859999994</c:v>
                </c:pt>
                <c:pt idx="1289">
                  <c:v>57.126222630000001</c:v>
                </c:pt>
                <c:pt idx="1290">
                  <c:v>58.304403290000003</c:v>
                </c:pt>
                <c:pt idx="1291">
                  <c:v>47.706050259999998</c:v>
                </c:pt>
                <c:pt idx="1292">
                  <c:v>65.222085890000002</c:v>
                </c:pt>
                <c:pt idx="1293">
                  <c:v>54.736517890000002</c:v>
                </c:pt>
                <c:pt idx="1294">
                  <c:v>75.501267150000004</c:v>
                </c:pt>
                <c:pt idx="1295">
                  <c:v>66.582763170000007</c:v>
                </c:pt>
                <c:pt idx="1296">
                  <c:v>58.475111409999997</c:v>
                </c:pt>
                <c:pt idx="1297">
                  <c:v>68.737689509999996</c:v>
                </c:pt>
                <c:pt idx="1298">
                  <c:v>72.290735920000003</c:v>
                </c:pt>
                <c:pt idx="1299">
                  <c:v>55.587212149999999</c:v>
                </c:pt>
                <c:pt idx="1300">
                  <c:v>55.824100809999997</c:v>
                </c:pt>
                <c:pt idx="1301">
                  <c:v>51.126818579999998</c:v>
                </c:pt>
                <c:pt idx="1302">
                  <c:v>52.114240119999998</c:v>
                </c:pt>
                <c:pt idx="1303">
                  <c:v>52.664923350000002</c:v>
                </c:pt>
                <c:pt idx="1304">
                  <c:v>43.448656370000002</c:v>
                </c:pt>
                <c:pt idx="1305">
                  <c:v>67.161597220000004</c:v>
                </c:pt>
                <c:pt idx="1306">
                  <c:v>51.445679570000003</c:v>
                </c:pt>
                <c:pt idx="1307">
                  <c:v>68.638329929999998</c:v>
                </c:pt>
                <c:pt idx="1308">
                  <c:v>65.424384130000007</c:v>
                </c:pt>
                <c:pt idx="1309">
                  <c:v>58.855543079999997</c:v>
                </c:pt>
                <c:pt idx="1310">
                  <c:v>68.284666740000006</c:v>
                </c:pt>
                <c:pt idx="1311">
                  <c:v>56.800925210000003</c:v>
                </c:pt>
                <c:pt idx="1312">
                  <c:v>61.59510186</c:v>
                </c:pt>
                <c:pt idx="1313">
                  <c:v>67.347323739999993</c:v>
                </c:pt>
                <c:pt idx="1314">
                  <c:v>61.196563619999999</c:v>
                </c:pt>
                <c:pt idx="1315">
                  <c:v>50.385297950000002</c:v>
                </c:pt>
                <c:pt idx="1316">
                  <c:v>56.366783830000003</c:v>
                </c:pt>
                <c:pt idx="1317">
                  <c:v>56.186664980000003</c:v>
                </c:pt>
                <c:pt idx="1318">
                  <c:v>50.740678870000004</c:v>
                </c:pt>
                <c:pt idx="1319">
                  <c:v>57.92581259</c:v>
                </c:pt>
                <c:pt idx="1320">
                  <c:v>58.975055679999997</c:v>
                </c:pt>
                <c:pt idx="1321">
                  <c:v>61.620439070000003</c:v>
                </c:pt>
                <c:pt idx="1322">
                  <c:v>46.623735750000002</c:v>
                </c:pt>
                <c:pt idx="1323">
                  <c:v>58.926475060000001</c:v>
                </c:pt>
                <c:pt idx="1324">
                  <c:v>77.159043620000006</c:v>
                </c:pt>
                <c:pt idx="1325">
                  <c:v>72.390354950000003</c:v>
                </c:pt>
                <c:pt idx="1326">
                  <c:v>66.628844110000003</c:v>
                </c:pt>
                <c:pt idx="1327">
                  <c:v>62.03067832</c:v>
                </c:pt>
                <c:pt idx="1328">
                  <c:v>80.748753769999993</c:v>
                </c:pt>
                <c:pt idx="1329">
                  <c:v>59.442707830000003</c:v>
                </c:pt>
                <c:pt idx="1330">
                  <c:v>52.086436569999996</c:v>
                </c:pt>
                <c:pt idx="1331">
                  <c:v>46.909993239999999</c:v>
                </c:pt>
                <c:pt idx="1332">
                  <c:v>51.911663390000001</c:v>
                </c:pt>
                <c:pt idx="1333">
                  <c:v>54.056099500000002</c:v>
                </c:pt>
                <c:pt idx="1334">
                  <c:v>55.738944160000003</c:v>
                </c:pt>
                <c:pt idx="1335">
                  <c:v>74.59562828</c:v>
                </c:pt>
                <c:pt idx="1336">
                  <c:v>63.684731020000001</c:v>
                </c:pt>
                <c:pt idx="1337">
                  <c:v>55.078646079999999</c:v>
                </c:pt>
                <c:pt idx="1338">
                  <c:v>68.046454850000003</c:v>
                </c:pt>
                <c:pt idx="1339">
                  <c:v>50.393763440000001</c:v>
                </c:pt>
                <c:pt idx="1340">
                  <c:v>61.885549240000003</c:v>
                </c:pt>
                <c:pt idx="1341">
                  <c:v>70.884770799999998</c:v>
                </c:pt>
                <c:pt idx="1342">
                  <c:v>75.344262240000006</c:v>
                </c:pt>
                <c:pt idx="1343">
                  <c:v>48.736491829999999</c:v>
                </c:pt>
                <c:pt idx="1344">
                  <c:v>62.83927946</c:v>
                </c:pt>
                <c:pt idx="1345">
                  <c:v>60.918051949999999</c:v>
                </c:pt>
                <c:pt idx="1346">
                  <c:v>53.026161520000002</c:v>
                </c:pt>
                <c:pt idx="1347">
                  <c:v>46.156172439999999</c:v>
                </c:pt>
                <c:pt idx="1348">
                  <c:v>54.515357710000004</c:v>
                </c:pt>
                <c:pt idx="1349">
                  <c:v>49.978228090000002</c:v>
                </c:pt>
                <c:pt idx="1350">
                  <c:v>57.485317479999999</c:v>
                </c:pt>
                <c:pt idx="1351">
                  <c:v>59.161602510000002</c:v>
                </c:pt>
                <c:pt idx="1352">
                  <c:v>61.861935559999999</c:v>
                </c:pt>
                <c:pt idx="1353">
                  <c:v>59.985770469999999</c:v>
                </c:pt>
                <c:pt idx="1354">
                  <c:v>69.658358550000003</c:v>
                </c:pt>
                <c:pt idx="1355">
                  <c:v>75.261943579999993</c:v>
                </c:pt>
                <c:pt idx="1356">
                  <c:v>59.020266489999997</c:v>
                </c:pt>
                <c:pt idx="1357">
                  <c:v>56.343913450000002</c:v>
                </c:pt>
                <c:pt idx="1358">
                  <c:v>59.433787160000001</c:v>
                </c:pt>
                <c:pt idx="1359">
                  <c:v>48.560262620000003</c:v>
                </c:pt>
                <c:pt idx="1360">
                  <c:v>39.095530009999997</c:v>
                </c:pt>
                <c:pt idx="1361">
                  <c:v>63.13805232</c:v>
                </c:pt>
                <c:pt idx="1362">
                  <c:v>55.427598449999998</c:v>
                </c:pt>
                <c:pt idx="1363">
                  <c:v>52.057339370000001</c:v>
                </c:pt>
                <c:pt idx="1364">
                  <c:v>63.783858049999999</c:v>
                </c:pt>
                <c:pt idx="1365">
                  <c:v>57.929346889999998</c:v>
                </c:pt>
                <c:pt idx="1366">
                  <c:v>71.559041890000003</c:v>
                </c:pt>
                <c:pt idx="1367">
                  <c:v>38.91505712</c:v>
                </c:pt>
                <c:pt idx="1368">
                  <c:v>54.554401060000004</c:v>
                </c:pt>
                <c:pt idx="1369">
                  <c:v>64.827545209999997</c:v>
                </c:pt>
                <c:pt idx="1370">
                  <c:v>48.43965721</c:v>
                </c:pt>
                <c:pt idx="1371">
                  <c:v>55.897850490000003</c:v>
                </c:pt>
                <c:pt idx="1372">
                  <c:v>57.460846539999999</c:v>
                </c:pt>
                <c:pt idx="1373">
                  <c:v>52.977284470000001</c:v>
                </c:pt>
                <c:pt idx="1374">
                  <c:v>52.223061420000001</c:v>
                </c:pt>
                <c:pt idx="1375">
                  <c:v>73.635745999999997</c:v>
                </c:pt>
                <c:pt idx="1376">
                  <c:v>50.313028359999997</c:v>
                </c:pt>
                <c:pt idx="1377">
                  <c:v>50.725956510000003</c:v>
                </c:pt>
                <c:pt idx="1378">
                  <c:v>69.707037150000005</c:v>
                </c:pt>
                <c:pt idx="1379">
                  <c:v>63.055041299999999</c:v>
                </c:pt>
                <c:pt idx="1380">
                  <c:v>64.219198000000006</c:v>
                </c:pt>
                <c:pt idx="1381">
                  <c:v>59.585330560000003</c:v>
                </c:pt>
                <c:pt idx="1382">
                  <c:v>56.717548209999997</c:v>
                </c:pt>
                <c:pt idx="1383">
                  <c:v>60.158712100000002</c:v>
                </c:pt>
                <c:pt idx="1384">
                  <c:v>60.573318800000003</c:v>
                </c:pt>
                <c:pt idx="1385">
                  <c:v>65.636730760000006</c:v>
                </c:pt>
                <c:pt idx="1386">
                  <c:v>55.833223080000003</c:v>
                </c:pt>
                <c:pt idx="1387">
                  <c:v>66.328502279999995</c:v>
                </c:pt>
                <c:pt idx="1388">
                  <c:v>67.926977739999998</c:v>
                </c:pt>
                <c:pt idx="1389">
                  <c:v>62.965491950000001</c:v>
                </c:pt>
                <c:pt idx="1390">
                  <c:v>61.664452130000001</c:v>
                </c:pt>
                <c:pt idx="1391">
                  <c:v>63.105896029999997</c:v>
                </c:pt>
                <c:pt idx="1392">
                  <c:v>62.983096519999997</c:v>
                </c:pt>
                <c:pt idx="1393">
                  <c:v>71.822764449999994</c:v>
                </c:pt>
                <c:pt idx="1394">
                  <c:v>57.531192449999999</c:v>
                </c:pt>
                <c:pt idx="1395">
                  <c:v>62.267730720000003</c:v>
                </c:pt>
                <c:pt idx="1396">
                  <c:v>46.500425149999998</c:v>
                </c:pt>
                <c:pt idx="1397">
                  <c:v>60.971320550000002</c:v>
                </c:pt>
                <c:pt idx="1398">
                  <c:v>52.662601090000003</c:v>
                </c:pt>
                <c:pt idx="1399">
                  <c:v>51.96801035</c:v>
                </c:pt>
                <c:pt idx="1400">
                  <c:v>48.661819700000002</c:v>
                </c:pt>
                <c:pt idx="1401">
                  <c:v>55.14556649</c:v>
                </c:pt>
                <c:pt idx="1402">
                  <c:v>54.604572130000001</c:v>
                </c:pt>
                <c:pt idx="1403">
                  <c:v>66.513294860000002</c:v>
                </c:pt>
                <c:pt idx="1404">
                  <c:v>73.335803569999996</c:v>
                </c:pt>
                <c:pt idx="1405">
                  <c:v>46.999759910000002</c:v>
                </c:pt>
                <c:pt idx="1406">
                  <c:v>62.96206231</c:v>
                </c:pt>
                <c:pt idx="1407">
                  <c:v>58.765553740000001</c:v>
                </c:pt>
                <c:pt idx="1408">
                  <c:v>64.414771860000002</c:v>
                </c:pt>
                <c:pt idx="1409">
                  <c:v>67.991373190000004</c:v>
                </c:pt>
                <c:pt idx="1410">
                  <c:v>73.592787950000002</c:v>
                </c:pt>
                <c:pt idx="1411">
                  <c:v>54.621595509999999</c:v>
                </c:pt>
                <c:pt idx="1412">
                  <c:v>64.440653299999994</c:v>
                </c:pt>
                <c:pt idx="1413">
                  <c:v>62.79006502</c:v>
                </c:pt>
                <c:pt idx="1414">
                  <c:v>67.709537359999999</c:v>
                </c:pt>
                <c:pt idx="1415">
                  <c:v>71.140725309999993</c:v>
                </c:pt>
                <c:pt idx="1416">
                  <c:v>60.153683579999999</c:v>
                </c:pt>
                <c:pt idx="1417">
                  <c:v>71.743362160000004</c:v>
                </c:pt>
                <c:pt idx="1418">
                  <c:v>47.148175340000002</c:v>
                </c:pt>
                <c:pt idx="1419">
                  <c:v>65.664673530000002</c:v>
                </c:pt>
                <c:pt idx="1420">
                  <c:v>50.063106830000002</c:v>
                </c:pt>
                <c:pt idx="1421">
                  <c:v>64.282244969999994</c:v>
                </c:pt>
                <c:pt idx="1422">
                  <c:v>56.93298764</c:v>
                </c:pt>
                <c:pt idx="1423">
                  <c:v>63.2902609</c:v>
                </c:pt>
                <c:pt idx="1424">
                  <c:v>72.636019250000004</c:v>
                </c:pt>
                <c:pt idx="1425">
                  <c:v>65.357400909999996</c:v>
                </c:pt>
                <c:pt idx="1426">
                  <c:v>49.906819609999999</c:v>
                </c:pt>
                <c:pt idx="1427">
                  <c:v>73.731657400000003</c:v>
                </c:pt>
                <c:pt idx="1428">
                  <c:v>52.962236689999997</c:v>
                </c:pt>
                <c:pt idx="1429">
                  <c:v>56.063041050000002</c:v>
                </c:pt>
                <c:pt idx="1430">
                  <c:v>60.002578900000003</c:v>
                </c:pt>
                <c:pt idx="1431">
                  <c:v>80.08206414</c:v>
                </c:pt>
                <c:pt idx="1432">
                  <c:v>69.736429349999995</c:v>
                </c:pt>
                <c:pt idx="1433">
                  <c:v>77.832615259999997</c:v>
                </c:pt>
                <c:pt idx="1434">
                  <c:v>74.990743440000003</c:v>
                </c:pt>
                <c:pt idx="1435">
                  <c:v>55.132474879999997</c:v>
                </c:pt>
                <c:pt idx="1436">
                  <c:v>65.02859626</c:v>
                </c:pt>
                <c:pt idx="1437">
                  <c:v>58.760667329999997</c:v>
                </c:pt>
                <c:pt idx="1438">
                  <c:v>63.339747799999998</c:v>
                </c:pt>
                <c:pt idx="1439">
                  <c:v>68.235517790000003</c:v>
                </c:pt>
                <c:pt idx="1440">
                  <c:v>76.08311965</c:v>
                </c:pt>
                <c:pt idx="1441">
                  <c:v>62.746922550000001</c:v>
                </c:pt>
                <c:pt idx="1442">
                  <c:v>61.189499300000001</c:v>
                </c:pt>
                <c:pt idx="1443">
                  <c:v>62.568611799999999</c:v>
                </c:pt>
                <c:pt idx="1444">
                  <c:v>49.485506600000001</c:v>
                </c:pt>
                <c:pt idx="1445">
                  <c:v>51.74922084</c:v>
                </c:pt>
                <c:pt idx="1446">
                  <c:v>66.212592279999996</c:v>
                </c:pt>
                <c:pt idx="1447">
                  <c:v>52.336142670000001</c:v>
                </c:pt>
                <c:pt idx="1448">
                  <c:v>57.943342149999999</c:v>
                </c:pt>
                <c:pt idx="1449">
                  <c:v>69.692687680000006</c:v>
                </c:pt>
                <c:pt idx="1450">
                  <c:v>52.891458350000001</c:v>
                </c:pt>
                <c:pt idx="1451">
                  <c:v>60.56155905</c:v>
                </c:pt>
                <c:pt idx="1452">
                  <c:v>60.532465950000002</c:v>
                </c:pt>
                <c:pt idx="1453">
                  <c:v>50.995143059999997</c:v>
                </c:pt>
                <c:pt idx="1454">
                  <c:v>60.377667350000003</c:v>
                </c:pt>
                <c:pt idx="1455">
                  <c:v>66.126893690000003</c:v>
                </c:pt>
                <c:pt idx="1456">
                  <c:v>62.211705889999998</c:v>
                </c:pt>
                <c:pt idx="1457">
                  <c:v>70.266939750000006</c:v>
                </c:pt>
                <c:pt idx="1458">
                  <c:v>62.774038099999999</c:v>
                </c:pt>
                <c:pt idx="1459">
                  <c:v>69.786529639999998</c:v>
                </c:pt>
                <c:pt idx="1460">
                  <c:v>53.209547209999997</c:v>
                </c:pt>
                <c:pt idx="1461">
                  <c:v>67.013660689999995</c:v>
                </c:pt>
                <c:pt idx="1462">
                  <c:v>50.608513930000001</c:v>
                </c:pt>
                <c:pt idx="1463">
                  <c:v>59.387395269999999</c:v>
                </c:pt>
                <c:pt idx="1464">
                  <c:v>62.700128309999997</c:v>
                </c:pt>
                <c:pt idx="1465">
                  <c:v>52.390995689999997</c:v>
                </c:pt>
                <c:pt idx="1466">
                  <c:v>53.366948000000001</c:v>
                </c:pt>
                <c:pt idx="1467">
                  <c:v>57.153269530000003</c:v>
                </c:pt>
                <c:pt idx="1468">
                  <c:v>76.108732009999997</c:v>
                </c:pt>
                <c:pt idx="1469">
                  <c:v>61.823793240000001</c:v>
                </c:pt>
                <c:pt idx="1470">
                  <c:v>70.924784119999998</c:v>
                </c:pt>
                <c:pt idx="1471">
                  <c:v>58.338592120000001</c:v>
                </c:pt>
                <c:pt idx="1472">
                  <c:v>49.394269540000003</c:v>
                </c:pt>
                <c:pt idx="1473">
                  <c:v>58.637047799999998</c:v>
                </c:pt>
                <c:pt idx="1474">
                  <c:v>50.060135619999997</c:v>
                </c:pt>
                <c:pt idx="1475">
                  <c:v>74.198753499999995</c:v>
                </c:pt>
                <c:pt idx="1476">
                  <c:v>53.372788800000002</c:v>
                </c:pt>
                <c:pt idx="1477">
                  <c:v>63.192244770000002</c:v>
                </c:pt>
                <c:pt idx="1478">
                  <c:v>59.528802249999998</c:v>
                </c:pt>
                <c:pt idx="1479">
                  <c:v>53.492610919999997</c:v>
                </c:pt>
                <c:pt idx="1480">
                  <c:v>54.351338370000001</c:v>
                </c:pt>
                <c:pt idx="1481">
                  <c:v>49.558745000000002</c:v>
                </c:pt>
                <c:pt idx="1482">
                  <c:v>45.598581969999998</c:v>
                </c:pt>
                <c:pt idx="1483">
                  <c:v>64.860088640000001</c:v>
                </c:pt>
                <c:pt idx="1484">
                  <c:v>63.6557928</c:v>
                </c:pt>
                <c:pt idx="1485">
                  <c:v>61.607769730000001</c:v>
                </c:pt>
                <c:pt idx="1486">
                  <c:v>69.529403369999997</c:v>
                </c:pt>
                <c:pt idx="1487">
                  <c:v>62.768822640000003</c:v>
                </c:pt>
                <c:pt idx="1488">
                  <c:v>52.134335479999997</c:v>
                </c:pt>
                <c:pt idx="1489">
                  <c:v>61.098417670000003</c:v>
                </c:pt>
                <c:pt idx="1490">
                  <c:v>71.118418419999998</c:v>
                </c:pt>
                <c:pt idx="1491">
                  <c:v>57.013669960000001</c:v>
                </c:pt>
                <c:pt idx="1492">
                  <c:v>46.447990279999999</c:v>
                </c:pt>
                <c:pt idx="1493">
                  <c:v>69.610648010000006</c:v>
                </c:pt>
                <c:pt idx="1494">
                  <c:v>49.256774139999997</c:v>
                </c:pt>
                <c:pt idx="1495">
                  <c:v>73.617526240000004</c:v>
                </c:pt>
                <c:pt idx="1496">
                  <c:v>57.0717128</c:v>
                </c:pt>
                <c:pt idx="1497">
                  <c:v>64.112097270000007</c:v>
                </c:pt>
                <c:pt idx="1498">
                  <c:v>62.193027610000001</c:v>
                </c:pt>
                <c:pt idx="1499">
                  <c:v>51.938296940000001</c:v>
                </c:pt>
                <c:pt idx="1500">
                  <c:v>82.381799450000003</c:v>
                </c:pt>
                <c:pt idx="1501">
                  <c:v>71.331273789999997</c:v>
                </c:pt>
                <c:pt idx="1502">
                  <c:v>58.445633880000003</c:v>
                </c:pt>
                <c:pt idx="1503">
                  <c:v>52.82902301</c:v>
                </c:pt>
                <c:pt idx="1504">
                  <c:v>68.495488949999995</c:v>
                </c:pt>
                <c:pt idx="1505">
                  <c:v>82.693690570000001</c:v>
                </c:pt>
                <c:pt idx="1506">
                  <c:v>56.168939000000002</c:v>
                </c:pt>
                <c:pt idx="1507">
                  <c:v>52.689923270000001</c:v>
                </c:pt>
                <c:pt idx="1508">
                  <c:v>64.480670720000006</c:v>
                </c:pt>
                <c:pt idx="1509">
                  <c:v>63.087663560000003</c:v>
                </c:pt>
                <c:pt idx="1510">
                  <c:v>66.580250480000004</c:v>
                </c:pt>
                <c:pt idx="1511">
                  <c:v>59.206296530000003</c:v>
                </c:pt>
                <c:pt idx="1512">
                  <c:v>57.309401739999998</c:v>
                </c:pt>
                <c:pt idx="1513">
                  <c:v>52.742384119999997</c:v>
                </c:pt>
                <c:pt idx="1514">
                  <c:v>68.848933119999998</c:v>
                </c:pt>
                <c:pt idx="1515">
                  <c:v>71.592073450000001</c:v>
                </c:pt>
                <c:pt idx="1516">
                  <c:v>54.883263929999998</c:v>
                </c:pt>
                <c:pt idx="1517">
                  <c:v>64.058324740000003</c:v>
                </c:pt>
                <c:pt idx="1518">
                  <c:v>45.066651239999999</c:v>
                </c:pt>
                <c:pt idx="1519">
                  <c:v>70.037495669999998</c:v>
                </c:pt>
                <c:pt idx="1520">
                  <c:v>62.232438330000001</c:v>
                </c:pt>
                <c:pt idx="1521">
                  <c:v>55.109018499999998</c:v>
                </c:pt>
                <c:pt idx="1522">
                  <c:v>60.759505320000002</c:v>
                </c:pt>
                <c:pt idx="1523">
                  <c:v>66.009062150000005</c:v>
                </c:pt>
                <c:pt idx="1524">
                  <c:v>51.538060049999999</c:v>
                </c:pt>
                <c:pt idx="1525">
                  <c:v>48.556300139999998</c:v>
                </c:pt>
                <c:pt idx="1526">
                  <c:v>66.250727800000007</c:v>
                </c:pt>
                <c:pt idx="1527">
                  <c:v>68.014780630000004</c:v>
                </c:pt>
                <c:pt idx="1528">
                  <c:v>55.494556559999999</c:v>
                </c:pt>
                <c:pt idx="1529">
                  <c:v>61.187799570000003</c:v>
                </c:pt>
                <c:pt idx="1530">
                  <c:v>60.038273619999998</c:v>
                </c:pt>
                <c:pt idx="1531">
                  <c:v>68.358991849999995</c:v>
                </c:pt>
                <c:pt idx="1532">
                  <c:v>64.79188465</c:v>
                </c:pt>
                <c:pt idx="1533">
                  <c:v>67.386854979999995</c:v>
                </c:pt>
                <c:pt idx="1534">
                  <c:v>58.745068289999999</c:v>
                </c:pt>
                <c:pt idx="1535">
                  <c:v>63.194860009999999</c:v>
                </c:pt>
                <c:pt idx="1536">
                  <c:v>74.302790200000004</c:v>
                </c:pt>
                <c:pt idx="1537">
                  <c:v>61.881062300000004</c:v>
                </c:pt>
                <c:pt idx="1538">
                  <c:v>59.980470830000002</c:v>
                </c:pt>
                <c:pt idx="1539">
                  <c:v>60.606765090000003</c:v>
                </c:pt>
                <c:pt idx="1540">
                  <c:v>61.062972430000002</c:v>
                </c:pt>
                <c:pt idx="1541">
                  <c:v>62.341723729999998</c:v>
                </c:pt>
                <c:pt idx="1542">
                  <c:v>70.788654480000005</c:v>
                </c:pt>
                <c:pt idx="1543">
                  <c:v>53.671673759999997</c:v>
                </c:pt>
                <c:pt idx="1544">
                  <c:v>61.708570100000003</c:v>
                </c:pt>
                <c:pt idx="1545">
                  <c:v>69.087791469999999</c:v>
                </c:pt>
                <c:pt idx="1546">
                  <c:v>58.003926659999998</c:v>
                </c:pt>
                <c:pt idx="1547">
                  <c:v>55.14788952</c:v>
                </c:pt>
                <c:pt idx="1548">
                  <c:v>64.388772520000003</c:v>
                </c:pt>
                <c:pt idx="1549">
                  <c:v>62.209549469999999</c:v>
                </c:pt>
                <c:pt idx="1550">
                  <c:v>61.121791469999998</c:v>
                </c:pt>
                <c:pt idx="1551">
                  <c:v>68.74962232</c:v>
                </c:pt>
                <c:pt idx="1552">
                  <c:v>50.260547000000003</c:v>
                </c:pt>
                <c:pt idx="1553">
                  <c:v>75.111296859999996</c:v>
                </c:pt>
                <c:pt idx="1554">
                  <c:v>62.216631509999999</c:v>
                </c:pt>
                <c:pt idx="1555">
                  <c:v>49.811956070000001</c:v>
                </c:pt>
                <c:pt idx="1556">
                  <c:v>54.80602468</c:v>
                </c:pt>
                <c:pt idx="1557">
                  <c:v>47.571398879999997</c:v>
                </c:pt>
                <c:pt idx="1558">
                  <c:v>52.470566570000003</c:v>
                </c:pt>
                <c:pt idx="1559">
                  <c:v>58.250114779999997</c:v>
                </c:pt>
                <c:pt idx="1560">
                  <c:v>59.99260666</c:v>
                </c:pt>
                <c:pt idx="1561">
                  <c:v>59.599973509999998</c:v>
                </c:pt>
                <c:pt idx="1562">
                  <c:v>56.478661170000002</c:v>
                </c:pt>
                <c:pt idx="1563">
                  <c:v>60.933409900000001</c:v>
                </c:pt>
                <c:pt idx="1564">
                  <c:v>62.330591210000001</c:v>
                </c:pt>
                <c:pt idx="1565">
                  <c:v>54.471360740000001</c:v>
                </c:pt>
                <c:pt idx="1566">
                  <c:v>65.146381610000006</c:v>
                </c:pt>
                <c:pt idx="1567">
                  <c:v>56.924534379999997</c:v>
                </c:pt>
                <c:pt idx="1568">
                  <c:v>62.373433990000002</c:v>
                </c:pt>
                <c:pt idx="1569">
                  <c:v>50.610371460000003</c:v>
                </c:pt>
                <c:pt idx="1570">
                  <c:v>64.761969399999998</c:v>
                </c:pt>
                <c:pt idx="1571">
                  <c:v>59.773975729999997</c:v>
                </c:pt>
                <c:pt idx="1572">
                  <c:v>58.846817649999998</c:v>
                </c:pt>
                <c:pt idx="1573">
                  <c:v>64.950138109999997</c:v>
                </c:pt>
                <c:pt idx="1574">
                  <c:v>66.276891879999994</c:v>
                </c:pt>
                <c:pt idx="1575">
                  <c:v>65.342237909999994</c:v>
                </c:pt>
                <c:pt idx="1576">
                  <c:v>57.748302070000001</c:v>
                </c:pt>
                <c:pt idx="1577">
                  <c:v>60.793989019999998</c:v>
                </c:pt>
                <c:pt idx="1578">
                  <c:v>69.205827819999996</c:v>
                </c:pt>
                <c:pt idx="1579">
                  <c:v>62.039209300000003</c:v>
                </c:pt>
                <c:pt idx="1580">
                  <c:v>51.613594249999998</c:v>
                </c:pt>
                <c:pt idx="1581">
                  <c:v>65.543704239999997</c:v>
                </c:pt>
                <c:pt idx="1582">
                  <c:v>60.832200159999999</c:v>
                </c:pt>
                <c:pt idx="1583">
                  <c:v>54.240918649999998</c:v>
                </c:pt>
                <c:pt idx="1584">
                  <c:v>65.500900139999999</c:v>
                </c:pt>
                <c:pt idx="1585">
                  <c:v>71.869657950000004</c:v>
                </c:pt>
                <c:pt idx="1586">
                  <c:v>56.075276690000003</c:v>
                </c:pt>
                <c:pt idx="1587">
                  <c:v>58.152362660000001</c:v>
                </c:pt>
                <c:pt idx="1588">
                  <c:v>82.871456609999996</c:v>
                </c:pt>
                <c:pt idx="1589">
                  <c:v>52.642228119999999</c:v>
                </c:pt>
                <c:pt idx="1590">
                  <c:v>52.065285179999997</c:v>
                </c:pt>
                <c:pt idx="1591">
                  <c:v>55.390862290000001</c:v>
                </c:pt>
                <c:pt idx="1592">
                  <c:v>70.838472839999994</c:v>
                </c:pt>
                <c:pt idx="1593">
                  <c:v>53.094375120000002</c:v>
                </c:pt>
                <c:pt idx="1594">
                  <c:v>77.926323729999993</c:v>
                </c:pt>
                <c:pt idx="1595">
                  <c:v>60.476301049999996</c:v>
                </c:pt>
                <c:pt idx="1596">
                  <c:v>66.628687990000003</c:v>
                </c:pt>
                <c:pt idx="1597">
                  <c:v>74.556864489999995</c:v>
                </c:pt>
                <c:pt idx="1598">
                  <c:v>63.514154359999999</c:v>
                </c:pt>
                <c:pt idx="1599">
                  <c:v>69.602363819999994</c:v>
                </c:pt>
                <c:pt idx="1600">
                  <c:v>61.588825849999999</c:v>
                </c:pt>
                <c:pt idx="1601">
                  <c:v>64.666205270000006</c:v>
                </c:pt>
                <c:pt idx="1602">
                  <c:v>48.612296440000001</c:v>
                </c:pt>
                <c:pt idx="1603">
                  <c:v>51.2587343</c:v>
                </c:pt>
                <c:pt idx="1604">
                  <c:v>69.240863050000002</c:v>
                </c:pt>
                <c:pt idx="1605">
                  <c:v>70.381399799999997</c:v>
                </c:pt>
                <c:pt idx="1606">
                  <c:v>54.402596770000002</c:v>
                </c:pt>
                <c:pt idx="1607">
                  <c:v>60.036381259999999</c:v>
                </c:pt>
                <c:pt idx="1608">
                  <c:v>56.017927880000002</c:v>
                </c:pt>
                <c:pt idx="1609">
                  <c:v>71.06200638</c:v>
                </c:pt>
                <c:pt idx="1610">
                  <c:v>58.586861169999999</c:v>
                </c:pt>
                <c:pt idx="1611">
                  <c:v>65.987448099999995</c:v>
                </c:pt>
                <c:pt idx="1612">
                  <c:v>59.922370669999999</c:v>
                </c:pt>
                <c:pt idx="1613">
                  <c:v>66.558984229999993</c:v>
                </c:pt>
                <c:pt idx="1614">
                  <c:v>51.73244279</c:v>
                </c:pt>
                <c:pt idx="1615">
                  <c:v>52.849849229999997</c:v>
                </c:pt>
                <c:pt idx="1616">
                  <c:v>67.673246849999998</c:v>
                </c:pt>
                <c:pt idx="1617">
                  <c:v>61.029290289999999</c:v>
                </c:pt>
                <c:pt idx="1618">
                  <c:v>60.728738249999999</c:v>
                </c:pt>
                <c:pt idx="1619">
                  <c:v>53.84763418</c:v>
                </c:pt>
                <c:pt idx="1620">
                  <c:v>44.120878730000001</c:v>
                </c:pt>
                <c:pt idx="1621">
                  <c:v>60.027039680000001</c:v>
                </c:pt>
                <c:pt idx="1622">
                  <c:v>68.936209079999998</c:v>
                </c:pt>
                <c:pt idx="1623">
                  <c:v>52.559890260000003</c:v>
                </c:pt>
                <c:pt idx="1624">
                  <c:v>32.383633279999998</c:v>
                </c:pt>
                <c:pt idx="1625">
                  <c:v>49.043259949999999</c:v>
                </c:pt>
                <c:pt idx="1626">
                  <c:v>59.008220620000003</c:v>
                </c:pt>
                <c:pt idx="1627">
                  <c:v>57.234904890000003</c:v>
                </c:pt>
                <c:pt idx="1628">
                  <c:v>64.75679805</c:v>
                </c:pt>
                <c:pt idx="1629">
                  <c:v>44.789959160000002</c:v>
                </c:pt>
                <c:pt idx="1630">
                  <c:v>61.113655710000003</c:v>
                </c:pt>
                <c:pt idx="1631">
                  <c:v>74.810494500000004</c:v>
                </c:pt>
                <c:pt idx="1632">
                  <c:v>80.036679300000003</c:v>
                </c:pt>
                <c:pt idx="1633">
                  <c:v>46.513950370000003</c:v>
                </c:pt>
                <c:pt idx="1634">
                  <c:v>65.965726009999997</c:v>
                </c:pt>
                <c:pt idx="1635">
                  <c:v>65.358033579999997</c:v>
                </c:pt>
                <c:pt idx="1636">
                  <c:v>49.527950519999997</c:v>
                </c:pt>
                <c:pt idx="1637">
                  <c:v>53.622576100000003</c:v>
                </c:pt>
                <c:pt idx="1638">
                  <c:v>66.747340050000005</c:v>
                </c:pt>
                <c:pt idx="1639">
                  <c:v>50.004939540000002</c:v>
                </c:pt>
                <c:pt idx="1640">
                  <c:v>63.778947969999997</c:v>
                </c:pt>
                <c:pt idx="1641">
                  <c:v>56.613834019999999</c:v>
                </c:pt>
                <c:pt idx="1642">
                  <c:v>71.538398130000004</c:v>
                </c:pt>
                <c:pt idx="1643">
                  <c:v>53.117054209999999</c:v>
                </c:pt>
                <c:pt idx="1644">
                  <c:v>67.974048440000004</c:v>
                </c:pt>
                <c:pt idx="1645">
                  <c:v>69.462485880000003</c:v>
                </c:pt>
                <c:pt idx="1646">
                  <c:v>73.901373129999996</c:v>
                </c:pt>
                <c:pt idx="1647">
                  <c:v>73.554521570000006</c:v>
                </c:pt>
                <c:pt idx="1648">
                  <c:v>67.427118579999998</c:v>
                </c:pt>
                <c:pt idx="1649">
                  <c:v>73.721481490000002</c:v>
                </c:pt>
                <c:pt idx="1650">
                  <c:v>48.412803789999998</c:v>
                </c:pt>
                <c:pt idx="1651">
                  <c:v>53.455194030000001</c:v>
                </c:pt>
                <c:pt idx="1652">
                  <c:v>46.783976520000003</c:v>
                </c:pt>
                <c:pt idx="1653">
                  <c:v>57.388060289999999</c:v>
                </c:pt>
                <c:pt idx="1654">
                  <c:v>75.151954439999997</c:v>
                </c:pt>
                <c:pt idx="1655">
                  <c:v>62.789813240000001</c:v>
                </c:pt>
                <c:pt idx="1656">
                  <c:v>68.522022669999998</c:v>
                </c:pt>
                <c:pt idx="1657">
                  <c:v>63.024618500000003</c:v>
                </c:pt>
                <c:pt idx="1658">
                  <c:v>67.066277360000001</c:v>
                </c:pt>
                <c:pt idx="1659">
                  <c:v>76.632069150000007</c:v>
                </c:pt>
                <c:pt idx="1660">
                  <c:v>69.209071410000007</c:v>
                </c:pt>
                <c:pt idx="1661">
                  <c:v>69.389854529999994</c:v>
                </c:pt>
                <c:pt idx="1662">
                  <c:v>69.957073719999997</c:v>
                </c:pt>
                <c:pt idx="1663">
                  <c:v>65.869349979999996</c:v>
                </c:pt>
                <c:pt idx="1664">
                  <c:v>71.479040870000006</c:v>
                </c:pt>
                <c:pt idx="1665">
                  <c:v>69.255858090000004</c:v>
                </c:pt>
                <c:pt idx="1666">
                  <c:v>67.326264989999999</c:v>
                </c:pt>
                <c:pt idx="1667">
                  <c:v>59.314978150000002</c:v>
                </c:pt>
                <c:pt idx="1668">
                  <c:v>72.707282509999999</c:v>
                </c:pt>
                <c:pt idx="1669">
                  <c:v>72.665906149999998</c:v>
                </c:pt>
                <c:pt idx="1670">
                  <c:v>40.446730590000001</c:v>
                </c:pt>
                <c:pt idx="1671">
                  <c:v>71.481173690000006</c:v>
                </c:pt>
                <c:pt idx="1672">
                  <c:v>63.710598560000001</c:v>
                </c:pt>
                <c:pt idx="1673">
                  <c:v>41.784181269999998</c:v>
                </c:pt>
                <c:pt idx="1674">
                  <c:v>58.773369090000003</c:v>
                </c:pt>
                <c:pt idx="1675">
                  <c:v>66.447553110000001</c:v>
                </c:pt>
                <c:pt idx="1676">
                  <c:v>74.222178150000005</c:v>
                </c:pt>
                <c:pt idx="1677">
                  <c:v>59.321393559999997</c:v>
                </c:pt>
                <c:pt idx="1678">
                  <c:v>72.378870539999994</c:v>
                </c:pt>
                <c:pt idx="1679">
                  <c:v>55.682785809999999</c:v>
                </c:pt>
                <c:pt idx="1680">
                  <c:v>83.137643069999996</c:v>
                </c:pt>
                <c:pt idx="1681">
                  <c:v>63.829508369999999</c:v>
                </c:pt>
                <c:pt idx="1682">
                  <c:v>60.970782059999998</c:v>
                </c:pt>
                <c:pt idx="1683">
                  <c:v>72.004516319999993</c:v>
                </c:pt>
                <c:pt idx="1684">
                  <c:v>60.216963620000001</c:v>
                </c:pt>
                <c:pt idx="1685">
                  <c:v>54.081550129999997</c:v>
                </c:pt>
                <c:pt idx="1686">
                  <c:v>53.222937760000001</c:v>
                </c:pt>
                <c:pt idx="1687">
                  <c:v>85.555562980000005</c:v>
                </c:pt>
                <c:pt idx="1688">
                  <c:v>72.406730659999994</c:v>
                </c:pt>
                <c:pt idx="1689">
                  <c:v>50.31228299</c:v>
                </c:pt>
                <c:pt idx="1690">
                  <c:v>71.761069370000001</c:v>
                </c:pt>
                <c:pt idx="1691">
                  <c:v>57.20472505</c:v>
                </c:pt>
                <c:pt idx="1692">
                  <c:v>56.653723069999998</c:v>
                </c:pt>
                <c:pt idx="1693">
                  <c:v>56.592604540000004</c:v>
                </c:pt>
                <c:pt idx="1694">
                  <c:v>55.601336930000002</c:v>
                </c:pt>
                <c:pt idx="1695">
                  <c:v>60.755716829999997</c:v>
                </c:pt>
                <c:pt idx="1696">
                  <c:v>59.407688790000002</c:v>
                </c:pt>
                <c:pt idx="1697">
                  <c:v>52.366659159999998</c:v>
                </c:pt>
                <c:pt idx="1698">
                  <c:v>68.103345750000003</c:v>
                </c:pt>
                <c:pt idx="1699">
                  <c:v>67.689685310000002</c:v>
                </c:pt>
                <c:pt idx="1700">
                  <c:v>59.2607584</c:v>
                </c:pt>
                <c:pt idx="1701">
                  <c:v>56.151467959999998</c:v>
                </c:pt>
                <c:pt idx="1702">
                  <c:v>48.026584319999998</c:v>
                </c:pt>
                <c:pt idx="1703">
                  <c:v>80.873395410000001</c:v>
                </c:pt>
                <c:pt idx="1704">
                  <c:v>65.507387840000007</c:v>
                </c:pt>
                <c:pt idx="1705">
                  <c:v>66.044567169999993</c:v>
                </c:pt>
                <c:pt idx="1706">
                  <c:v>69.409453339999999</c:v>
                </c:pt>
                <c:pt idx="1707">
                  <c:v>43.240057950000001</c:v>
                </c:pt>
                <c:pt idx="1708">
                  <c:v>68.825888849999998</c:v>
                </c:pt>
                <c:pt idx="1709">
                  <c:v>83.296990910000005</c:v>
                </c:pt>
                <c:pt idx="1710">
                  <c:v>45.523439770000003</c:v>
                </c:pt>
                <c:pt idx="1711">
                  <c:v>59.658423579999997</c:v>
                </c:pt>
                <c:pt idx="1712">
                  <c:v>62.166170049999998</c:v>
                </c:pt>
                <c:pt idx="1713">
                  <c:v>63.811492819999998</c:v>
                </c:pt>
                <c:pt idx="1714">
                  <c:v>45.58455841</c:v>
                </c:pt>
                <c:pt idx="1715">
                  <c:v>64.998095169999999</c:v>
                </c:pt>
                <c:pt idx="1716">
                  <c:v>63.510419210000002</c:v>
                </c:pt>
                <c:pt idx="1717">
                  <c:v>62.53880358</c:v>
                </c:pt>
                <c:pt idx="1718">
                  <c:v>67.421373459999998</c:v>
                </c:pt>
                <c:pt idx="1719">
                  <c:v>61.655275160000002</c:v>
                </c:pt>
                <c:pt idx="1720">
                  <c:v>65.105478349999998</c:v>
                </c:pt>
                <c:pt idx="1721">
                  <c:v>51.287451910000001</c:v>
                </c:pt>
                <c:pt idx="1722">
                  <c:v>59.349626720000003</c:v>
                </c:pt>
                <c:pt idx="1723">
                  <c:v>76.010024650000005</c:v>
                </c:pt>
                <c:pt idx="1724">
                  <c:v>60.266078419999999</c:v>
                </c:pt>
                <c:pt idx="1725">
                  <c:v>67.733336199999997</c:v>
                </c:pt>
                <c:pt idx="1726">
                  <c:v>62.913807249999998</c:v>
                </c:pt>
                <c:pt idx="1727">
                  <c:v>55.490641940000003</c:v>
                </c:pt>
                <c:pt idx="1728">
                  <c:v>61.144525960000003</c:v>
                </c:pt>
                <c:pt idx="1729">
                  <c:v>54.264131110000001</c:v>
                </c:pt>
                <c:pt idx="1730">
                  <c:v>54.126829540000003</c:v>
                </c:pt>
                <c:pt idx="1731">
                  <c:v>57.431330099999997</c:v>
                </c:pt>
                <c:pt idx="1732">
                  <c:v>47.762627610000003</c:v>
                </c:pt>
                <c:pt idx="1733">
                  <c:v>65.032123859999999</c:v>
                </c:pt>
                <c:pt idx="1734">
                  <c:v>66.215123109999993</c:v>
                </c:pt>
                <c:pt idx="1735">
                  <c:v>50.790907099999998</c:v>
                </c:pt>
                <c:pt idx="1736">
                  <c:v>74.49939818</c:v>
                </c:pt>
                <c:pt idx="1737">
                  <c:v>60.804751789999997</c:v>
                </c:pt>
                <c:pt idx="1738">
                  <c:v>50.247147660000003</c:v>
                </c:pt>
                <c:pt idx="1739">
                  <c:v>58.28196999</c:v>
                </c:pt>
                <c:pt idx="1740">
                  <c:v>53.208612199999997</c:v>
                </c:pt>
                <c:pt idx="1741">
                  <c:v>74.878461599999994</c:v>
                </c:pt>
                <c:pt idx="1742">
                  <c:v>59.339272809999997</c:v>
                </c:pt>
                <c:pt idx="1743">
                  <c:v>69.141454030000006</c:v>
                </c:pt>
                <c:pt idx="1744">
                  <c:v>69.610869969999996</c:v>
                </c:pt>
                <c:pt idx="1745">
                  <c:v>78.182387340000005</c:v>
                </c:pt>
                <c:pt idx="1746">
                  <c:v>56.764154390000002</c:v>
                </c:pt>
                <c:pt idx="1747">
                  <c:v>55.151887639999998</c:v>
                </c:pt>
                <c:pt idx="1748">
                  <c:v>60.14368898</c:v>
                </c:pt>
                <c:pt idx="1749">
                  <c:v>72.442851180000005</c:v>
                </c:pt>
                <c:pt idx="1750">
                  <c:v>63.345692819999996</c:v>
                </c:pt>
                <c:pt idx="1751">
                  <c:v>65.516891349999995</c:v>
                </c:pt>
                <c:pt idx="1752">
                  <c:v>65.350227329999996</c:v>
                </c:pt>
                <c:pt idx="1753">
                  <c:v>48.279682000000001</c:v>
                </c:pt>
                <c:pt idx="1754">
                  <c:v>70.071306289999995</c:v>
                </c:pt>
                <c:pt idx="1755">
                  <c:v>53.687764450000003</c:v>
                </c:pt>
                <c:pt idx="1756">
                  <c:v>65.850972900000002</c:v>
                </c:pt>
                <c:pt idx="1757">
                  <c:v>64.465774490000001</c:v>
                </c:pt>
                <c:pt idx="1758">
                  <c:v>59.786298330000001</c:v>
                </c:pt>
                <c:pt idx="1759">
                  <c:v>67.167040999999998</c:v>
                </c:pt>
                <c:pt idx="1760">
                  <c:v>59.070467440000002</c:v>
                </c:pt>
                <c:pt idx="1761">
                  <c:v>70.899745670000001</c:v>
                </c:pt>
                <c:pt idx="1762">
                  <c:v>58.932039119999999</c:v>
                </c:pt>
                <c:pt idx="1763">
                  <c:v>55.24248523</c:v>
                </c:pt>
                <c:pt idx="1764">
                  <c:v>64.829258690000003</c:v>
                </c:pt>
                <c:pt idx="1765">
                  <c:v>79.393027649999993</c:v>
                </c:pt>
                <c:pt idx="1766">
                  <c:v>72.136364150000006</c:v>
                </c:pt>
                <c:pt idx="1767">
                  <c:v>44.01414338</c:v>
                </c:pt>
                <c:pt idx="1768">
                  <c:v>54.24920247</c:v>
                </c:pt>
                <c:pt idx="1769">
                  <c:v>75.72134235</c:v>
                </c:pt>
                <c:pt idx="1770">
                  <c:v>53.391970430000001</c:v>
                </c:pt>
                <c:pt idx="1771">
                  <c:v>54.281659310000002</c:v>
                </c:pt>
                <c:pt idx="1772">
                  <c:v>61.974063409999999</c:v>
                </c:pt>
                <c:pt idx="1773">
                  <c:v>62.063155629999997</c:v>
                </c:pt>
                <c:pt idx="1774">
                  <c:v>61.15280594</c:v>
                </c:pt>
                <c:pt idx="1775">
                  <c:v>53.492063799999997</c:v>
                </c:pt>
                <c:pt idx="1776">
                  <c:v>46.42734462</c:v>
                </c:pt>
                <c:pt idx="1777">
                  <c:v>67.572105680000007</c:v>
                </c:pt>
                <c:pt idx="1778">
                  <c:v>65.92501876</c:v>
                </c:pt>
                <c:pt idx="1779">
                  <c:v>61.988530099999998</c:v>
                </c:pt>
                <c:pt idx="1780">
                  <c:v>50.025456249999998</c:v>
                </c:pt>
                <c:pt idx="1781">
                  <c:v>47.156651320000002</c:v>
                </c:pt>
                <c:pt idx="1782">
                  <c:v>65.044135839999996</c:v>
                </c:pt>
                <c:pt idx="1783">
                  <c:v>62.181259130000001</c:v>
                </c:pt>
                <c:pt idx="1784">
                  <c:v>58.515371790000003</c:v>
                </c:pt>
                <c:pt idx="1785">
                  <c:v>67.380953430000005</c:v>
                </c:pt>
                <c:pt idx="1786">
                  <c:v>55.863399149999999</c:v>
                </c:pt>
                <c:pt idx="1787">
                  <c:v>53.8170067</c:v>
                </c:pt>
                <c:pt idx="1788">
                  <c:v>70.488217820000003</c:v>
                </c:pt>
                <c:pt idx="1789">
                  <c:v>58.186237869999999</c:v>
                </c:pt>
                <c:pt idx="1790">
                  <c:v>41.852119479999999</c:v>
                </c:pt>
                <c:pt idx="1791">
                  <c:v>63.288837569999998</c:v>
                </c:pt>
                <c:pt idx="1792">
                  <c:v>66.606340239999994</c:v>
                </c:pt>
                <c:pt idx="1793">
                  <c:v>58.044013360000001</c:v>
                </c:pt>
                <c:pt idx="1794">
                  <c:v>55.51214573</c:v>
                </c:pt>
                <c:pt idx="1795">
                  <c:v>58.478597319999999</c:v>
                </c:pt>
                <c:pt idx="1796">
                  <c:v>67.455462589999996</c:v>
                </c:pt>
                <c:pt idx="1797">
                  <c:v>62.075476199999997</c:v>
                </c:pt>
                <c:pt idx="1798">
                  <c:v>65.441252070000004</c:v>
                </c:pt>
                <c:pt idx="1799">
                  <c:v>71.457813259999995</c:v>
                </c:pt>
                <c:pt idx="1800">
                  <c:v>60.802071730000002</c:v>
                </c:pt>
                <c:pt idx="1801">
                  <c:v>62.218361790000003</c:v>
                </c:pt>
                <c:pt idx="1802">
                  <c:v>52.811750429999996</c:v>
                </c:pt>
                <c:pt idx="1803">
                  <c:v>60.637026169999999</c:v>
                </c:pt>
                <c:pt idx="1804">
                  <c:v>53.869912820000003</c:v>
                </c:pt>
                <c:pt idx="1805">
                  <c:v>46.295371860000003</c:v>
                </c:pt>
                <c:pt idx="1806">
                  <c:v>71.767916499999998</c:v>
                </c:pt>
                <c:pt idx="1807">
                  <c:v>58.412552249999997</c:v>
                </c:pt>
                <c:pt idx="1808">
                  <c:v>65.237005100000005</c:v>
                </c:pt>
                <c:pt idx="1809">
                  <c:v>77.028951980000002</c:v>
                </c:pt>
                <c:pt idx="1810">
                  <c:v>55.613466590000002</c:v>
                </c:pt>
                <c:pt idx="1811">
                  <c:v>42.37648755</c:v>
                </c:pt>
                <c:pt idx="1812">
                  <c:v>54.998214160000003</c:v>
                </c:pt>
                <c:pt idx="1813">
                  <c:v>70.107286889999997</c:v>
                </c:pt>
                <c:pt idx="1814">
                  <c:v>56.685402660000001</c:v>
                </c:pt>
                <c:pt idx="1815">
                  <c:v>59.560118119999998</c:v>
                </c:pt>
                <c:pt idx="1816">
                  <c:v>59.062987980000003</c:v>
                </c:pt>
                <c:pt idx="1817">
                  <c:v>77.122271330000004</c:v>
                </c:pt>
                <c:pt idx="1818">
                  <c:v>76.941272249999997</c:v>
                </c:pt>
                <c:pt idx="1819">
                  <c:v>57.841546229999999</c:v>
                </c:pt>
                <c:pt idx="1820">
                  <c:v>56.377943889999997</c:v>
                </c:pt>
                <c:pt idx="1821">
                  <c:v>70.718118829999995</c:v>
                </c:pt>
                <c:pt idx="1822">
                  <c:v>65.914439599999994</c:v>
                </c:pt>
                <c:pt idx="1823">
                  <c:v>70.570042900000004</c:v>
                </c:pt>
                <c:pt idx="1824">
                  <c:v>52.531766640000001</c:v>
                </c:pt>
                <c:pt idx="1825">
                  <c:v>50.52083829</c:v>
                </c:pt>
                <c:pt idx="1826">
                  <c:v>60.726662249999997</c:v>
                </c:pt>
                <c:pt idx="1827">
                  <c:v>57.603746530000002</c:v>
                </c:pt>
                <c:pt idx="1828">
                  <c:v>55.353726010000003</c:v>
                </c:pt>
                <c:pt idx="1829">
                  <c:v>67.23405545</c:v>
                </c:pt>
                <c:pt idx="1830">
                  <c:v>57.598507689999998</c:v>
                </c:pt>
                <c:pt idx="1831">
                  <c:v>49.007520970000002</c:v>
                </c:pt>
                <c:pt idx="1832">
                  <c:v>63.418584580000001</c:v>
                </c:pt>
                <c:pt idx="1833">
                  <c:v>56.94719972</c:v>
                </c:pt>
                <c:pt idx="1834">
                  <c:v>40.6287819</c:v>
                </c:pt>
                <c:pt idx="1835">
                  <c:v>71.351801350000002</c:v>
                </c:pt>
                <c:pt idx="1836">
                  <c:v>52.082704759999999</c:v>
                </c:pt>
                <c:pt idx="1837">
                  <c:v>47.696340540000001</c:v>
                </c:pt>
                <c:pt idx="1838">
                  <c:v>64.360522239999995</c:v>
                </c:pt>
                <c:pt idx="1839">
                  <c:v>49.739736039999997</c:v>
                </c:pt>
                <c:pt idx="1840">
                  <c:v>74.345112360000002</c:v>
                </c:pt>
                <c:pt idx="1841">
                  <c:v>49.426949430000001</c:v>
                </c:pt>
                <c:pt idx="1842">
                  <c:v>56.10111474</c:v>
                </c:pt>
                <c:pt idx="1843">
                  <c:v>60.163997999999999</c:v>
                </c:pt>
                <c:pt idx="1844">
                  <c:v>63.408626390000002</c:v>
                </c:pt>
                <c:pt idx="1845">
                  <c:v>66.083606779999997</c:v>
                </c:pt>
                <c:pt idx="1846">
                  <c:v>70.07295225</c:v>
                </c:pt>
                <c:pt idx="1847">
                  <c:v>55.438710559999997</c:v>
                </c:pt>
                <c:pt idx="1848">
                  <c:v>59.246303769999997</c:v>
                </c:pt>
                <c:pt idx="1849">
                  <c:v>64.092302250000003</c:v>
                </c:pt>
                <c:pt idx="1850">
                  <c:v>60.0403819</c:v>
                </c:pt>
                <c:pt idx="1851">
                  <c:v>59.754389660000001</c:v>
                </c:pt>
                <c:pt idx="1852">
                  <c:v>58.909347189999998</c:v>
                </c:pt>
                <c:pt idx="1853">
                  <c:v>59.228983030000002</c:v>
                </c:pt>
                <c:pt idx="1854">
                  <c:v>54.713338499999999</c:v>
                </c:pt>
                <c:pt idx="1855">
                  <c:v>71.520360120000007</c:v>
                </c:pt>
                <c:pt idx="1856">
                  <c:v>69.664578320000004</c:v>
                </c:pt>
                <c:pt idx="1857">
                  <c:v>53.988630110000003</c:v>
                </c:pt>
                <c:pt idx="1858">
                  <c:v>56.12898843</c:v>
                </c:pt>
                <c:pt idx="1859">
                  <c:v>53.85070992</c:v>
                </c:pt>
                <c:pt idx="1860">
                  <c:v>61.994191559999997</c:v>
                </c:pt>
                <c:pt idx="1861">
                  <c:v>59.752301269999997</c:v>
                </c:pt>
                <c:pt idx="1862">
                  <c:v>72.951668589999997</c:v>
                </c:pt>
                <c:pt idx="1863">
                  <c:v>61.467143210000003</c:v>
                </c:pt>
                <c:pt idx="1864">
                  <c:v>56.514159479999996</c:v>
                </c:pt>
                <c:pt idx="1865">
                  <c:v>68.911406639999996</c:v>
                </c:pt>
                <c:pt idx="1866">
                  <c:v>55.010552750000002</c:v>
                </c:pt>
                <c:pt idx="1867">
                  <c:v>57.935169440000003</c:v>
                </c:pt>
                <c:pt idx="1868">
                  <c:v>50.497019539999997</c:v>
                </c:pt>
                <c:pt idx="1869">
                  <c:v>58.602339690000001</c:v>
                </c:pt>
                <c:pt idx="1870">
                  <c:v>43.687058729999997</c:v>
                </c:pt>
                <c:pt idx="1871">
                  <c:v>61.959198749999999</c:v>
                </c:pt>
                <c:pt idx="1872">
                  <c:v>68.654682179999995</c:v>
                </c:pt>
                <c:pt idx="1873">
                  <c:v>52.266495810000002</c:v>
                </c:pt>
                <c:pt idx="1874">
                  <c:v>53.046826930000002</c:v>
                </c:pt>
                <c:pt idx="1875">
                  <c:v>70.047521970000005</c:v>
                </c:pt>
                <c:pt idx="1876">
                  <c:v>59.877854689999999</c:v>
                </c:pt>
                <c:pt idx="1877">
                  <c:v>64.836494419999994</c:v>
                </c:pt>
                <c:pt idx="1878">
                  <c:v>67.209532710000005</c:v>
                </c:pt>
                <c:pt idx="1879">
                  <c:v>45.653365100000002</c:v>
                </c:pt>
                <c:pt idx="1880">
                  <c:v>74.892783339999994</c:v>
                </c:pt>
                <c:pt idx="1881">
                  <c:v>62.596641140000003</c:v>
                </c:pt>
                <c:pt idx="1882">
                  <c:v>57.924626879999998</c:v>
                </c:pt>
                <c:pt idx="1883">
                  <c:v>72.762377799999996</c:v>
                </c:pt>
                <c:pt idx="1884">
                  <c:v>63.451105990000002</c:v>
                </c:pt>
                <c:pt idx="1885">
                  <c:v>70.951367140000002</c:v>
                </c:pt>
                <c:pt idx="1886">
                  <c:v>55.757384389999999</c:v>
                </c:pt>
                <c:pt idx="1887">
                  <c:v>60.206981419999998</c:v>
                </c:pt>
                <c:pt idx="1888">
                  <c:v>73.679834650000004</c:v>
                </c:pt>
                <c:pt idx="1889">
                  <c:v>64.467166460000001</c:v>
                </c:pt>
                <c:pt idx="1890">
                  <c:v>54.325421069999997</c:v>
                </c:pt>
                <c:pt idx="1891">
                  <c:v>57.32570973</c:v>
                </c:pt>
                <c:pt idx="1892">
                  <c:v>65.722878829999999</c:v>
                </c:pt>
                <c:pt idx="1893">
                  <c:v>58.592219909999997</c:v>
                </c:pt>
                <c:pt idx="1894">
                  <c:v>64.603505690000006</c:v>
                </c:pt>
                <c:pt idx="1895">
                  <c:v>80.294017420000003</c:v>
                </c:pt>
                <c:pt idx="1896">
                  <c:v>62.610245050000003</c:v>
                </c:pt>
                <c:pt idx="1897">
                  <c:v>54.220589289999999</c:v>
                </c:pt>
                <c:pt idx="1898">
                  <c:v>48.46808506</c:v>
                </c:pt>
                <c:pt idx="1899">
                  <c:v>63.387661190000003</c:v>
                </c:pt>
                <c:pt idx="1900">
                  <c:v>54.798471769999999</c:v>
                </c:pt>
                <c:pt idx="1901">
                  <c:v>52.728887010000001</c:v>
                </c:pt>
                <c:pt idx="1902">
                  <c:v>71.967546549999994</c:v>
                </c:pt>
                <c:pt idx="1903">
                  <c:v>60.474056320000003</c:v>
                </c:pt>
                <c:pt idx="1904">
                  <c:v>54.580602349999999</c:v>
                </c:pt>
                <c:pt idx="1905">
                  <c:v>61.980053589999997</c:v>
                </c:pt>
                <c:pt idx="1906">
                  <c:v>55.287957220000003</c:v>
                </c:pt>
                <c:pt idx="1907">
                  <c:v>52.82584267</c:v>
                </c:pt>
                <c:pt idx="1908">
                  <c:v>47.60634031</c:v>
                </c:pt>
                <c:pt idx="1909">
                  <c:v>57.303138650000001</c:v>
                </c:pt>
                <c:pt idx="1910">
                  <c:v>63.176875590000002</c:v>
                </c:pt>
                <c:pt idx="1911">
                  <c:v>66.16651195</c:v>
                </c:pt>
                <c:pt idx="1912">
                  <c:v>72.518992589999996</c:v>
                </c:pt>
                <c:pt idx="1913">
                  <c:v>61.059702020000003</c:v>
                </c:pt>
                <c:pt idx="1914">
                  <c:v>81.092774370000001</c:v>
                </c:pt>
                <c:pt idx="1915">
                  <c:v>50.488366380000002</c:v>
                </c:pt>
                <c:pt idx="1916">
                  <c:v>72.965603160000001</c:v>
                </c:pt>
                <c:pt idx="1917">
                  <c:v>79.901431709999997</c:v>
                </c:pt>
                <c:pt idx="1918">
                  <c:v>55.676098080000003</c:v>
                </c:pt>
                <c:pt idx="1919">
                  <c:v>56.229605980000002</c:v>
                </c:pt>
                <c:pt idx="1920">
                  <c:v>68.702062670000004</c:v>
                </c:pt>
                <c:pt idx="1921">
                  <c:v>79.30358081</c:v>
                </c:pt>
                <c:pt idx="1922">
                  <c:v>58.651865729999997</c:v>
                </c:pt>
                <c:pt idx="1923">
                  <c:v>56.167210310000002</c:v>
                </c:pt>
                <c:pt idx="1924">
                  <c:v>50.31513485</c:v>
                </c:pt>
                <c:pt idx="1925">
                  <c:v>58.75726839</c:v>
                </c:pt>
                <c:pt idx="1926">
                  <c:v>50.561881909999997</c:v>
                </c:pt>
                <c:pt idx="1927">
                  <c:v>64.542832660000002</c:v>
                </c:pt>
                <c:pt idx="1928">
                  <c:v>51.058844919999999</c:v>
                </c:pt>
                <c:pt idx="1929">
                  <c:v>46.479158009999999</c:v>
                </c:pt>
                <c:pt idx="1930">
                  <c:v>80.553109059999997</c:v>
                </c:pt>
                <c:pt idx="1931">
                  <c:v>72.904259730000007</c:v>
                </c:pt>
                <c:pt idx="1932">
                  <c:v>61.511989870000001</c:v>
                </c:pt>
                <c:pt idx="1933">
                  <c:v>61.795937389999999</c:v>
                </c:pt>
                <c:pt idx="1934">
                  <c:v>51.806572299999999</c:v>
                </c:pt>
                <c:pt idx="1935">
                  <c:v>66.532400370000005</c:v>
                </c:pt>
                <c:pt idx="1936">
                  <c:v>44.634746100000001</c:v>
                </c:pt>
                <c:pt idx="1937">
                  <c:v>65.285488090000001</c:v>
                </c:pt>
                <c:pt idx="1938">
                  <c:v>67.678272000000007</c:v>
                </c:pt>
                <c:pt idx="1939">
                  <c:v>65.338233090000003</c:v>
                </c:pt>
                <c:pt idx="1940">
                  <c:v>62.166431809999999</c:v>
                </c:pt>
                <c:pt idx="1941">
                  <c:v>72.140705929999996</c:v>
                </c:pt>
                <c:pt idx="1942">
                  <c:v>56.557954029999998</c:v>
                </c:pt>
                <c:pt idx="1943">
                  <c:v>56.660818239999998</c:v>
                </c:pt>
                <c:pt idx="1944">
                  <c:v>66.587804340000005</c:v>
                </c:pt>
                <c:pt idx="1945">
                  <c:v>45.400973720000003</c:v>
                </c:pt>
                <c:pt idx="1946">
                  <c:v>67.955902039999998</c:v>
                </c:pt>
                <c:pt idx="1947">
                  <c:v>46.861522190000002</c:v>
                </c:pt>
                <c:pt idx="1948">
                  <c:v>52.984767230000003</c:v>
                </c:pt>
                <c:pt idx="1949">
                  <c:v>64.695189010000007</c:v>
                </c:pt>
                <c:pt idx="1950">
                  <c:v>62.007562929999999</c:v>
                </c:pt>
                <c:pt idx="1951">
                  <c:v>70.275892150000004</c:v>
                </c:pt>
                <c:pt idx="1952">
                  <c:v>64.577763689999998</c:v>
                </c:pt>
                <c:pt idx="1953">
                  <c:v>51.360447059999998</c:v>
                </c:pt>
                <c:pt idx="1954">
                  <c:v>58.85529614</c:v>
                </c:pt>
                <c:pt idx="1955">
                  <c:v>50.855990980000001</c:v>
                </c:pt>
                <c:pt idx="1956">
                  <c:v>42.271344630000002</c:v>
                </c:pt>
                <c:pt idx="1957">
                  <c:v>65.892763830000007</c:v>
                </c:pt>
                <c:pt idx="1958">
                  <c:v>55.117224790000002</c:v>
                </c:pt>
                <c:pt idx="1959">
                  <c:v>76.451324850000006</c:v>
                </c:pt>
                <c:pt idx="1960">
                  <c:v>63.014841570000002</c:v>
                </c:pt>
                <c:pt idx="1961">
                  <c:v>56.241541980000001</c:v>
                </c:pt>
                <c:pt idx="1962">
                  <c:v>56.627631639999997</c:v>
                </c:pt>
                <c:pt idx="1963">
                  <c:v>61.502831610000001</c:v>
                </c:pt>
                <c:pt idx="1964">
                  <c:v>40.53172387</c:v>
                </c:pt>
                <c:pt idx="1965">
                  <c:v>61.526421759999998</c:v>
                </c:pt>
                <c:pt idx="1966">
                  <c:v>44.327097620000004</c:v>
                </c:pt>
                <c:pt idx="1967">
                  <c:v>62.609214899999998</c:v>
                </c:pt>
                <c:pt idx="1968">
                  <c:v>56.020575049999998</c:v>
                </c:pt>
                <c:pt idx="1969">
                  <c:v>61.599997479999999</c:v>
                </c:pt>
                <c:pt idx="1970">
                  <c:v>79.828953900000002</c:v>
                </c:pt>
                <c:pt idx="1971">
                  <c:v>69.798824300000007</c:v>
                </c:pt>
                <c:pt idx="1972">
                  <c:v>49.50848087</c:v>
                </c:pt>
                <c:pt idx="1973">
                  <c:v>62.15726944</c:v>
                </c:pt>
                <c:pt idx="1974">
                  <c:v>56.967600699999998</c:v>
                </c:pt>
                <c:pt idx="1975">
                  <c:v>63.769185530000001</c:v>
                </c:pt>
                <c:pt idx="1976">
                  <c:v>58.318084040000002</c:v>
                </c:pt>
                <c:pt idx="1977">
                  <c:v>71.451793300000006</c:v>
                </c:pt>
                <c:pt idx="1978">
                  <c:v>45.857017069999998</c:v>
                </c:pt>
                <c:pt idx="1979">
                  <c:v>62.337894660000003</c:v>
                </c:pt>
                <c:pt idx="1980">
                  <c:v>82.852828479999999</c:v>
                </c:pt>
                <c:pt idx="1981">
                  <c:v>60.931805519999998</c:v>
                </c:pt>
                <c:pt idx="1982">
                  <c:v>35.912863479999999</c:v>
                </c:pt>
                <c:pt idx="1983">
                  <c:v>60.104323800000003</c:v>
                </c:pt>
                <c:pt idx="1984">
                  <c:v>54.182479100000002</c:v>
                </c:pt>
                <c:pt idx="1985">
                  <c:v>74.197231560000006</c:v>
                </c:pt>
                <c:pt idx="1986">
                  <c:v>60.983494829999998</c:v>
                </c:pt>
                <c:pt idx="1987">
                  <c:v>60.151322280000002</c:v>
                </c:pt>
                <c:pt idx="1988">
                  <c:v>58.59243919</c:v>
                </c:pt>
                <c:pt idx="1989">
                  <c:v>56.165051589999997</c:v>
                </c:pt>
                <c:pt idx="1990">
                  <c:v>55.876469329999999</c:v>
                </c:pt>
                <c:pt idx="1991">
                  <c:v>54.631664059999999</c:v>
                </c:pt>
                <c:pt idx="1992">
                  <c:v>60.392349869999997</c:v>
                </c:pt>
                <c:pt idx="1993">
                  <c:v>53.367248080000003</c:v>
                </c:pt>
                <c:pt idx="1994">
                  <c:v>55.681314380000003</c:v>
                </c:pt>
                <c:pt idx="1995">
                  <c:v>62.523209209999997</c:v>
                </c:pt>
                <c:pt idx="1996">
                  <c:v>71.347183240000007</c:v>
                </c:pt>
                <c:pt idx="1997">
                  <c:v>54.811389689999999</c:v>
                </c:pt>
                <c:pt idx="1998">
                  <c:v>49.705679850000003</c:v>
                </c:pt>
                <c:pt idx="1999">
                  <c:v>48.12986471</c:v>
                </c:pt>
                <c:pt idx="2000">
                  <c:v>64.768175350000007</c:v>
                </c:pt>
                <c:pt idx="2001">
                  <c:v>51.549826850000002</c:v>
                </c:pt>
                <c:pt idx="2002">
                  <c:v>59.606856710000002</c:v>
                </c:pt>
                <c:pt idx="2003">
                  <c:v>47.693849159999999</c:v>
                </c:pt>
                <c:pt idx="2004">
                  <c:v>66.841682419999998</c:v>
                </c:pt>
                <c:pt idx="2005">
                  <c:v>54.276512320000002</c:v>
                </c:pt>
                <c:pt idx="2006">
                  <c:v>72.161852109999998</c:v>
                </c:pt>
                <c:pt idx="2007">
                  <c:v>58.136043350000001</c:v>
                </c:pt>
                <c:pt idx="2008">
                  <c:v>73.719813290000005</c:v>
                </c:pt>
                <c:pt idx="2009">
                  <c:v>59.882664570000003</c:v>
                </c:pt>
                <c:pt idx="2010">
                  <c:v>65.53933859</c:v>
                </c:pt>
                <c:pt idx="2011">
                  <c:v>55.692849459999998</c:v>
                </c:pt>
                <c:pt idx="2012">
                  <c:v>50.340377480000001</c:v>
                </c:pt>
                <c:pt idx="2013">
                  <c:v>58.42550421</c:v>
                </c:pt>
                <c:pt idx="2014">
                  <c:v>51.202692720000002</c:v>
                </c:pt>
                <c:pt idx="2015">
                  <c:v>64.156648649999994</c:v>
                </c:pt>
                <c:pt idx="2016">
                  <c:v>73.745420060000001</c:v>
                </c:pt>
                <c:pt idx="2017">
                  <c:v>56.486571779999998</c:v>
                </c:pt>
                <c:pt idx="2018">
                  <c:v>64.126613559999996</c:v>
                </c:pt>
                <c:pt idx="2019">
                  <c:v>54.167110639999997</c:v>
                </c:pt>
                <c:pt idx="2020">
                  <c:v>55.582496059999997</c:v>
                </c:pt>
                <c:pt idx="2021">
                  <c:v>62.832321950000001</c:v>
                </c:pt>
                <c:pt idx="2022">
                  <c:v>50.500374720000003</c:v>
                </c:pt>
                <c:pt idx="2023">
                  <c:v>61.947279729999998</c:v>
                </c:pt>
                <c:pt idx="2024">
                  <c:v>56.275974589999997</c:v>
                </c:pt>
                <c:pt idx="2025">
                  <c:v>70.722043209999995</c:v>
                </c:pt>
                <c:pt idx="2026">
                  <c:v>64.175336369999997</c:v>
                </c:pt>
                <c:pt idx="2027">
                  <c:v>55.698254720000001</c:v>
                </c:pt>
                <c:pt idx="2028">
                  <c:v>51.491588630000003</c:v>
                </c:pt>
                <c:pt idx="2029">
                  <c:v>55.826089500000002</c:v>
                </c:pt>
                <c:pt idx="2030">
                  <c:v>65.23867989</c:v>
                </c:pt>
                <c:pt idx="2031">
                  <c:v>82.487427760000003</c:v>
                </c:pt>
                <c:pt idx="2032">
                  <c:v>48.536102509999999</c:v>
                </c:pt>
                <c:pt idx="2033">
                  <c:v>57.596462850000002</c:v>
                </c:pt>
                <c:pt idx="2034">
                  <c:v>79.071286810000004</c:v>
                </c:pt>
                <c:pt idx="2035">
                  <c:v>69.931448869999997</c:v>
                </c:pt>
                <c:pt idx="2036">
                  <c:v>60.57231651</c:v>
                </c:pt>
                <c:pt idx="2037">
                  <c:v>64.219398440000006</c:v>
                </c:pt>
                <c:pt idx="2038">
                  <c:v>66.48732339</c:v>
                </c:pt>
                <c:pt idx="2039">
                  <c:v>77.824256039999995</c:v>
                </c:pt>
                <c:pt idx="2040">
                  <c:v>65.468556939999999</c:v>
                </c:pt>
                <c:pt idx="2041">
                  <c:v>49.187060840000001</c:v>
                </c:pt>
                <c:pt idx="2042">
                  <c:v>66.049806669999995</c:v>
                </c:pt>
                <c:pt idx="2043">
                  <c:v>67.435885819999996</c:v>
                </c:pt>
                <c:pt idx="2044">
                  <c:v>65.012356510000004</c:v>
                </c:pt>
                <c:pt idx="2045">
                  <c:v>75.814091840000003</c:v>
                </c:pt>
                <c:pt idx="2046">
                  <c:v>72.551916019999993</c:v>
                </c:pt>
                <c:pt idx="2047">
                  <c:v>51.325624820000002</c:v>
                </c:pt>
                <c:pt idx="2048">
                  <c:v>61.431026350000003</c:v>
                </c:pt>
                <c:pt idx="2049">
                  <c:v>59.25243614</c:v>
                </c:pt>
                <c:pt idx="2050">
                  <c:v>57.74485224</c:v>
                </c:pt>
                <c:pt idx="2051">
                  <c:v>52.963320629999998</c:v>
                </c:pt>
                <c:pt idx="2052">
                  <c:v>60.008204319999997</c:v>
                </c:pt>
                <c:pt idx="2053">
                  <c:v>52.460730699999999</c:v>
                </c:pt>
                <c:pt idx="2054">
                  <c:v>63.955435510000001</c:v>
                </c:pt>
                <c:pt idx="2055">
                  <c:v>62.931102420000002</c:v>
                </c:pt>
                <c:pt idx="2056">
                  <c:v>49.464845060000002</c:v>
                </c:pt>
                <c:pt idx="2057">
                  <c:v>60.309812489999999</c:v>
                </c:pt>
                <c:pt idx="2058">
                  <c:v>61.122264450000003</c:v>
                </c:pt>
                <c:pt idx="2059">
                  <c:v>47.406975539999998</c:v>
                </c:pt>
                <c:pt idx="2060">
                  <c:v>69.386924539999995</c:v>
                </c:pt>
                <c:pt idx="2061">
                  <c:v>56.828800049999998</c:v>
                </c:pt>
                <c:pt idx="2062">
                  <c:v>65.400986919999994</c:v>
                </c:pt>
                <c:pt idx="2063">
                  <c:v>46.137637650000002</c:v>
                </c:pt>
                <c:pt idx="2064">
                  <c:v>61.426699829999997</c:v>
                </c:pt>
                <c:pt idx="2065">
                  <c:v>64.087266920000005</c:v>
                </c:pt>
                <c:pt idx="2066">
                  <c:v>60.109313630000003</c:v>
                </c:pt>
                <c:pt idx="2067">
                  <c:v>46.311168420000001</c:v>
                </c:pt>
                <c:pt idx="2068">
                  <c:v>62.22142186</c:v>
                </c:pt>
                <c:pt idx="2069">
                  <c:v>67.183691699999997</c:v>
                </c:pt>
                <c:pt idx="2070">
                  <c:v>70.344292269999997</c:v>
                </c:pt>
                <c:pt idx="2071">
                  <c:v>54.755432089999999</c:v>
                </c:pt>
                <c:pt idx="2072">
                  <c:v>61.250172679999999</c:v>
                </c:pt>
                <c:pt idx="2073">
                  <c:v>60.486776720000002</c:v>
                </c:pt>
                <c:pt idx="2074">
                  <c:v>81.134340379999998</c:v>
                </c:pt>
                <c:pt idx="2075">
                  <c:v>66.54267978</c:v>
                </c:pt>
                <c:pt idx="2076">
                  <c:v>66.973076070000005</c:v>
                </c:pt>
                <c:pt idx="2077">
                  <c:v>62.854241020000003</c:v>
                </c:pt>
                <c:pt idx="2078">
                  <c:v>62.272560230000003</c:v>
                </c:pt>
                <c:pt idx="2079">
                  <c:v>53.130857939999999</c:v>
                </c:pt>
                <c:pt idx="2080">
                  <c:v>69.36250167</c:v>
                </c:pt>
                <c:pt idx="2081">
                  <c:v>53.559098599999999</c:v>
                </c:pt>
                <c:pt idx="2082">
                  <c:v>74.296618190000004</c:v>
                </c:pt>
                <c:pt idx="2083">
                  <c:v>71.573381280000007</c:v>
                </c:pt>
                <c:pt idx="2084">
                  <c:v>65.016213010000001</c:v>
                </c:pt>
                <c:pt idx="2085">
                  <c:v>49.836197470000002</c:v>
                </c:pt>
                <c:pt idx="2086">
                  <c:v>64.206509819999994</c:v>
                </c:pt>
                <c:pt idx="2087">
                  <c:v>52.339883739999998</c:v>
                </c:pt>
                <c:pt idx="2088">
                  <c:v>72.273506299999994</c:v>
                </c:pt>
                <c:pt idx="2089">
                  <c:v>49.753799630000003</c:v>
                </c:pt>
                <c:pt idx="2090">
                  <c:v>62.459657659999998</c:v>
                </c:pt>
                <c:pt idx="2091">
                  <c:v>56.01782086</c:v>
                </c:pt>
                <c:pt idx="2092">
                  <c:v>64.956089890000001</c:v>
                </c:pt>
                <c:pt idx="2093">
                  <c:v>61.611834399999999</c:v>
                </c:pt>
                <c:pt idx="2094">
                  <c:v>40.72802497</c:v>
                </c:pt>
                <c:pt idx="2095">
                  <c:v>79.188263430000006</c:v>
                </c:pt>
                <c:pt idx="2096">
                  <c:v>68.385139289999998</c:v>
                </c:pt>
                <c:pt idx="2097">
                  <c:v>55.220897899999997</c:v>
                </c:pt>
                <c:pt idx="2098">
                  <c:v>68.479400330000004</c:v>
                </c:pt>
                <c:pt idx="2099">
                  <c:v>70.758133580000006</c:v>
                </c:pt>
                <c:pt idx="2100">
                  <c:v>73.753522439999998</c:v>
                </c:pt>
                <c:pt idx="2101">
                  <c:v>63.141292149999998</c:v>
                </c:pt>
                <c:pt idx="2102">
                  <c:v>42.757034619999999</c:v>
                </c:pt>
                <c:pt idx="2103">
                  <c:v>57.650081870000001</c:v>
                </c:pt>
                <c:pt idx="2104">
                  <c:v>54.857508240000001</c:v>
                </c:pt>
                <c:pt idx="2105">
                  <c:v>76.969089699999998</c:v>
                </c:pt>
                <c:pt idx="2106">
                  <c:v>53.085679050000003</c:v>
                </c:pt>
                <c:pt idx="2107">
                  <c:v>47.921892149999998</c:v>
                </c:pt>
                <c:pt idx="2108">
                  <c:v>57.312310240000002</c:v>
                </c:pt>
                <c:pt idx="2109">
                  <c:v>66.766948839999998</c:v>
                </c:pt>
                <c:pt idx="2110">
                  <c:v>66.746272910000002</c:v>
                </c:pt>
                <c:pt idx="2111">
                  <c:v>52.511047679999997</c:v>
                </c:pt>
                <c:pt idx="2112">
                  <c:v>63.872792199999999</c:v>
                </c:pt>
                <c:pt idx="2113">
                  <c:v>56.827583390000001</c:v>
                </c:pt>
                <c:pt idx="2114">
                  <c:v>57.586544379999999</c:v>
                </c:pt>
                <c:pt idx="2115">
                  <c:v>63.684664490000003</c:v>
                </c:pt>
                <c:pt idx="2116">
                  <c:v>60.897240590000003</c:v>
                </c:pt>
                <c:pt idx="2117">
                  <c:v>78.094160310000007</c:v>
                </c:pt>
                <c:pt idx="2118">
                  <c:v>65.073659329999998</c:v>
                </c:pt>
                <c:pt idx="2119">
                  <c:v>68.578157340000004</c:v>
                </c:pt>
                <c:pt idx="2120">
                  <c:v>68.543874729999999</c:v>
                </c:pt>
                <c:pt idx="2121">
                  <c:v>68.238970370000004</c:v>
                </c:pt>
                <c:pt idx="2122">
                  <c:v>72.161716729999995</c:v>
                </c:pt>
                <c:pt idx="2123">
                  <c:v>58.676185150000002</c:v>
                </c:pt>
                <c:pt idx="2124">
                  <c:v>51.010125299999999</c:v>
                </c:pt>
                <c:pt idx="2125">
                  <c:v>59.643926100000002</c:v>
                </c:pt>
                <c:pt idx="2126">
                  <c:v>57.635915279999999</c:v>
                </c:pt>
                <c:pt idx="2127">
                  <c:v>52.796648230000002</c:v>
                </c:pt>
                <c:pt idx="2128">
                  <c:v>44.319696270000001</c:v>
                </c:pt>
                <c:pt idx="2129">
                  <c:v>49.151051799999998</c:v>
                </c:pt>
                <c:pt idx="2130">
                  <c:v>64.729226060000002</c:v>
                </c:pt>
                <c:pt idx="2131">
                  <c:v>66.724471230000006</c:v>
                </c:pt>
                <c:pt idx="2132">
                  <c:v>52.59937154</c:v>
                </c:pt>
                <c:pt idx="2133">
                  <c:v>62.523074049999998</c:v>
                </c:pt>
                <c:pt idx="2134">
                  <c:v>69.313122809999996</c:v>
                </c:pt>
                <c:pt idx="2135">
                  <c:v>59.611376839999998</c:v>
                </c:pt>
                <c:pt idx="2136">
                  <c:v>48.704549810000003</c:v>
                </c:pt>
                <c:pt idx="2137">
                  <c:v>67.299179199999998</c:v>
                </c:pt>
                <c:pt idx="2138">
                  <c:v>51.676321659999999</c:v>
                </c:pt>
                <c:pt idx="2139">
                  <c:v>62.04797851</c:v>
                </c:pt>
                <c:pt idx="2140">
                  <c:v>63.12606323</c:v>
                </c:pt>
                <c:pt idx="2141">
                  <c:v>61.536807209999999</c:v>
                </c:pt>
                <c:pt idx="2142">
                  <c:v>61.271733210000001</c:v>
                </c:pt>
                <c:pt idx="2143">
                  <c:v>62.972745289999999</c:v>
                </c:pt>
                <c:pt idx="2144">
                  <c:v>65.713658440000003</c:v>
                </c:pt>
                <c:pt idx="2145">
                  <c:v>49.617942810000002</c:v>
                </c:pt>
                <c:pt idx="2146">
                  <c:v>77.898346110000006</c:v>
                </c:pt>
                <c:pt idx="2147">
                  <c:v>66.165754129999996</c:v>
                </c:pt>
                <c:pt idx="2148">
                  <c:v>66.952417769999997</c:v>
                </c:pt>
                <c:pt idx="2149">
                  <c:v>52.73984128</c:v>
                </c:pt>
                <c:pt idx="2150">
                  <c:v>54.841966560000003</c:v>
                </c:pt>
                <c:pt idx="2151">
                  <c:v>53.27021233</c:v>
                </c:pt>
                <c:pt idx="2152">
                  <c:v>57.201729129999997</c:v>
                </c:pt>
                <c:pt idx="2153">
                  <c:v>59.603904720000003</c:v>
                </c:pt>
                <c:pt idx="2154">
                  <c:v>72.937922720000003</c:v>
                </c:pt>
                <c:pt idx="2155">
                  <c:v>65.275928910000005</c:v>
                </c:pt>
                <c:pt idx="2156">
                  <c:v>65.503252680000003</c:v>
                </c:pt>
                <c:pt idx="2157">
                  <c:v>56.789128990000002</c:v>
                </c:pt>
                <c:pt idx="2158">
                  <c:v>68.624836569999999</c:v>
                </c:pt>
                <c:pt idx="2159">
                  <c:v>56.909426439999997</c:v>
                </c:pt>
                <c:pt idx="2160">
                  <c:v>69.353873539999995</c:v>
                </c:pt>
                <c:pt idx="2161">
                  <c:v>74.990051719999997</c:v>
                </c:pt>
                <c:pt idx="2162">
                  <c:v>80.725555979999996</c:v>
                </c:pt>
                <c:pt idx="2163">
                  <c:v>79.138485329999995</c:v>
                </c:pt>
                <c:pt idx="2164">
                  <c:v>49.309270220000002</c:v>
                </c:pt>
                <c:pt idx="2165">
                  <c:v>61.102526619999999</c:v>
                </c:pt>
                <c:pt idx="2166">
                  <c:v>77.623749259999997</c:v>
                </c:pt>
                <c:pt idx="2167">
                  <c:v>60.68013011</c:v>
                </c:pt>
                <c:pt idx="2168">
                  <c:v>65.35381314</c:v>
                </c:pt>
                <c:pt idx="2169">
                  <c:v>60.289221009999999</c:v>
                </c:pt>
                <c:pt idx="2170">
                  <c:v>58.102447159999997</c:v>
                </c:pt>
                <c:pt idx="2171">
                  <c:v>48.248825510000003</c:v>
                </c:pt>
                <c:pt idx="2172">
                  <c:v>66.241142249999996</c:v>
                </c:pt>
                <c:pt idx="2173">
                  <c:v>68.192474090000005</c:v>
                </c:pt>
                <c:pt idx="2174">
                  <c:v>58.312516719999998</c:v>
                </c:pt>
                <c:pt idx="2175">
                  <c:v>45.301862640000003</c:v>
                </c:pt>
                <c:pt idx="2176">
                  <c:v>46.732051609999999</c:v>
                </c:pt>
                <c:pt idx="2177">
                  <c:v>57.758907309999998</c:v>
                </c:pt>
                <c:pt idx="2178">
                  <c:v>50.42391216</c:v>
                </c:pt>
                <c:pt idx="2179">
                  <c:v>58.71713905</c:v>
                </c:pt>
                <c:pt idx="2180">
                  <c:v>73.777045290000004</c:v>
                </c:pt>
                <c:pt idx="2181">
                  <c:v>74.781620459999999</c:v>
                </c:pt>
                <c:pt idx="2182">
                  <c:v>51.906091119999999</c:v>
                </c:pt>
                <c:pt idx="2183">
                  <c:v>67.802457410000002</c:v>
                </c:pt>
                <c:pt idx="2184">
                  <c:v>65.456370289999995</c:v>
                </c:pt>
                <c:pt idx="2185">
                  <c:v>73.736452380000003</c:v>
                </c:pt>
                <c:pt idx="2186">
                  <c:v>57.542945379999999</c:v>
                </c:pt>
                <c:pt idx="2187">
                  <c:v>67.849109929999997</c:v>
                </c:pt>
                <c:pt idx="2188">
                  <c:v>53.442202250000001</c:v>
                </c:pt>
                <c:pt idx="2189">
                  <c:v>66.361719160000007</c:v>
                </c:pt>
                <c:pt idx="2190">
                  <c:v>54.937215629999997</c:v>
                </c:pt>
                <c:pt idx="2191">
                  <c:v>60.5877853</c:v>
                </c:pt>
                <c:pt idx="2192">
                  <c:v>51.659003329999997</c:v>
                </c:pt>
                <c:pt idx="2193">
                  <c:v>54.70680488</c:v>
                </c:pt>
                <c:pt idx="2194">
                  <c:v>71.910491699999994</c:v>
                </c:pt>
                <c:pt idx="2195">
                  <c:v>71.692649450000005</c:v>
                </c:pt>
                <c:pt idx="2196">
                  <c:v>56.341652000000003</c:v>
                </c:pt>
                <c:pt idx="2197">
                  <c:v>59.039555370000002</c:v>
                </c:pt>
                <c:pt idx="2198">
                  <c:v>57.514094780000001</c:v>
                </c:pt>
                <c:pt idx="2199">
                  <c:v>71.658455770000003</c:v>
                </c:pt>
                <c:pt idx="2200">
                  <c:v>52.352123849999998</c:v>
                </c:pt>
                <c:pt idx="2201">
                  <c:v>48.144089770000001</c:v>
                </c:pt>
                <c:pt idx="2202">
                  <c:v>63.442892090000001</c:v>
                </c:pt>
                <c:pt idx="2203">
                  <c:v>56.32499747</c:v>
                </c:pt>
                <c:pt idx="2204">
                  <c:v>69.774683519999996</c:v>
                </c:pt>
                <c:pt idx="2205">
                  <c:v>61.254833179999999</c:v>
                </c:pt>
                <c:pt idx="2206">
                  <c:v>71.65475515</c:v>
                </c:pt>
                <c:pt idx="2207">
                  <c:v>65.19196316</c:v>
                </c:pt>
                <c:pt idx="2208">
                  <c:v>48.468706820000001</c:v>
                </c:pt>
                <c:pt idx="2209">
                  <c:v>52.520896110000002</c:v>
                </c:pt>
                <c:pt idx="2210">
                  <c:v>53.476612950000003</c:v>
                </c:pt>
                <c:pt idx="2211">
                  <c:v>68.105357690000005</c:v>
                </c:pt>
                <c:pt idx="2212">
                  <c:v>56.95736686</c:v>
                </c:pt>
                <c:pt idx="2213">
                  <c:v>44.744112520000002</c:v>
                </c:pt>
                <c:pt idx="2214">
                  <c:v>54.546031030000002</c:v>
                </c:pt>
                <c:pt idx="2215">
                  <c:v>45.46570372</c:v>
                </c:pt>
                <c:pt idx="2216">
                  <c:v>69.657332620000005</c:v>
                </c:pt>
                <c:pt idx="2217">
                  <c:v>58.276793609999999</c:v>
                </c:pt>
                <c:pt idx="2218">
                  <c:v>65.474805869999997</c:v>
                </c:pt>
                <c:pt idx="2219">
                  <c:v>48.214562260000001</c:v>
                </c:pt>
                <c:pt idx="2220">
                  <c:v>70.474984579999997</c:v>
                </c:pt>
                <c:pt idx="2221">
                  <c:v>66.169437239999993</c:v>
                </c:pt>
                <c:pt idx="2222">
                  <c:v>61.797342059999998</c:v>
                </c:pt>
                <c:pt idx="2223">
                  <c:v>52.426866789999998</c:v>
                </c:pt>
                <c:pt idx="2224">
                  <c:v>66.03356445</c:v>
                </c:pt>
                <c:pt idx="2225">
                  <c:v>53.35664645</c:v>
                </c:pt>
                <c:pt idx="2226">
                  <c:v>51.724502710000003</c:v>
                </c:pt>
                <c:pt idx="2227">
                  <c:v>59.756418910000001</c:v>
                </c:pt>
                <c:pt idx="2228">
                  <c:v>76.487538900000004</c:v>
                </c:pt>
                <c:pt idx="2229">
                  <c:v>72.705430440000001</c:v>
                </c:pt>
                <c:pt idx="2230">
                  <c:v>64.481584139999995</c:v>
                </c:pt>
                <c:pt idx="2231">
                  <c:v>57.417780989999997</c:v>
                </c:pt>
                <c:pt idx="2232">
                  <c:v>69.848437950000005</c:v>
                </c:pt>
                <c:pt idx="2233">
                  <c:v>65.215308930000006</c:v>
                </c:pt>
                <c:pt idx="2234">
                  <c:v>63.649119550000002</c:v>
                </c:pt>
                <c:pt idx="2235">
                  <c:v>60.144339590000001</c:v>
                </c:pt>
                <c:pt idx="2236">
                  <c:v>56.109185080000003</c:v>
                </c:pt>
                <c:pt idx="2237">
                  <c:v>63.678285719999998</c:v>
                </c:pt>
                <c:pt idx="2238">
                  <c:v>55.828131839999998</c:v>
                </c:pt>
                <c:pt idx="2239">
                  <c:v>62.142789030000003</c:v>
                </c:pt>
                <c:pt idx="2240">
                  <c:v>57.323278610000003</c:v>
                </c:pt>
                <c:pt idx="2241">
                  <c:v>57.344340950000003</c:v>
                </c:pt>
                <c:pt idx="2242">
                  <c:v>63.137415910000001</c:v>
                </c:pt>
                <c:pt idx="2243">
                  <c:v>64.344667369999996</c:v>
                </c:pt>
                <c:pt idx="2244">
                  <c:v>56.656373440000003</c:v>
                </c:pt>
                <c:pt idx="2245">
                  <c:v>68.626312389999995</c:v>
                </c:pt>
                <c:pt idx="2246">
                  <c:v>55.6917537</c:v>
                </c:pt>
                <c:pt idx="2247">
                  <c:v>48.111080280000003</c:v>
                </c:pt>
                <c:pt idx="2248">
                  <c:v>66.659372980000001</c:v>
                </c:pt>
                <c:pt idx="2249">
                  <c:v>58.652289570000001</c:v>
                </c:pt>
                <c:pt idx="2250">
                  <c:v>57.372033010000003</c:v>
                </c:pt>
                <c:pt idx="2251">
                  <c:v>57.566501709999997</c:v>
                </c:pt>
                <c:pt idx="2252">
                  <c:v>51.217435440000003</c:v>
                </c:pt>
                <c:pt idx="2253">
                  <c:v>65.289903940000002</c:v>
                </c:pt>
                <c:pt idx="2254">
                  <c:v>65.504130079999996</c:v>
                </c:pt>
                <c:pt idx="2255">
                  <c:v>60.147310410000003</c:v>
                </c:pt>
                <c:pt idx="2256">
                  <c:v>64.177560970000002</c:v>
                </c:pt>
                <c:pt idx="2257">
                  <c:v>67.406372450000006</c:v>
                </c:pt>
                <c:pt idx="2258">
                  <c:v>54.924311340000003</c:v>
                </c:pt>
                <c:pt idx="2259">
                  <c:v>78.116547789999998</c:v>
                </c:pt>
                <c:pt idx="2260">
                  <c:v>64.305625239999998</c:v>
                </c:pt>
                <c:pt idx="2261">
                  <c:v>55.017351550000001</c:v>
                </c:pt>
                <c:pt idx="2262">
                  <c:v>42.522500110000003</c:v>
                </c:pt>
                <c:pt idx="2263">
                  <c:v>74.291628410000001</c:v>
                </c:pt>
                <c:pt idx="2264">
                  <c:v>66.218892179999997</c:v>
                </c:pt>
                <c:pt idx="2265">
                  <c:v>71.15801562</c:v>
                </c:pt>
                <c:pt idx="2266">
                  <c:v>61.970461419999999</c:v>
                </c:pt>
                <c:pt idx="2267">
                  <c:v>46.306738350000003</c:v>
                </c:pt>
                <c:pt idx="2268">
                  <c:v>56.758444869999998</c:v>
                </c:pt>
                <c:pt idx="2269">
                  <c:v>53.059118220000002</c:v>
                </c:pt>
                <c:pt idx="2270">
                  <c:v>68.211435949999995</c:v>
                </c:pt>
                <c:pt idx="2271">
                  <c:v>62.698088679999998</c:v>
                </c:pt>
                <c:pt idx="2272">
                  <c:v>61.427886110000003</c:v>
                </c:pt>
                <c:pt idx="2273">
                  <c:v>57.718807669999997</c:v>
                </c:pt>
                <c:pt idx="2274">
                  <c:v>67.506503480000006</c:v>
                </c:pt>
                <c:pt idx="2275">
                  <c:v>59.470982900000003</c:v>
                </c:pt>
                <c:pt idx="2276">
                  <c:v>70.683949159999997</c:v>
                </c:pt>
                <c:pt idx="2277">
                  <c:v>69.321878190000007</c:v>
                </c:pt>
                <c:pt idx="2278">
                  <c:v>67.494760869999993</c:v>
                </c:pt>
                <c:pt idx="2279">
                  <c:v>56.903236030000002</c:v>
                </c:pt>
                <c:pt idx="2280">
                  <c:v>51.032280380000003</c:v>
                </c:pt>
                <c:pt idx="2281">
                  <c:v>62.646647819999998</c:v>
                </c:pt>
                <c:pt idx="2282">
                  <c:v>67.115462219999998</c:v>
                </c:pt>
                <c:pt idx="2283">
                  <c:v>63.678848739999999</c:v>
                </c:pt>
                <c:pt idx="2284">
                  <c:v>70.432908159999997</c:v>
                </c:pt>
                <c:pt idx="2285">
                  <c:v>68.071161450000005</c:v>
                </c:pt>
                <c:pt idx="2286">
                  <c:v>71.069627760000003</c:v>
                </c:pt>
                <c:pt idx="2287">
                  <c:v>62.736909539999999</c:v>
                </c:pt>
                <c:pt idx="2288">
                  <c:v>70.803930510000001</c:v>
                </c:pt>
                <c:pt idx="2289">
                  <c:v>68.600705000000005</c:v>
                </c:pt>
                <c:pt idx="2290">
                  <c:v>84.299492999999998</c:v>
                </c:pt>
                <c:pt idx="2291">
                  <c:v>65.834107540000005</c:v>
                </c:pt>
                <c:pt idx="2292">
                  <c:v>56.777737430000002</c:v>
                </c:pt>
                <c:pt idx="2293">
                  <c:v>69.554500739999995</c:v>
                </c:pt>
                <c:pt idx="2294">
                  <c:v>35.6553568</c:v>
                </c:pt>
                <c:pt idx="2295">
                  <c:v>57.71033173</c:v>
                </c:pt>
                <c:pt idx="2296">
                  <c:v>77.543839169999998</c:v>
                </c:pt>
                <c:pt idx="2297">
                  <c:v>70.175880179999993</c:v>
                </c:pt>
                <c:pt idx="2298">
                  <c:v>64.863374530000002</c:v>
                </c:pt>
                <c:pt idx="2299">
                  <c:v>48.430523399999998</c:v>
                </c:pt>
                <c:pt idx="2300">
                  <c:v>47.17310372</c:v>
                </c:pt>
                <c:pt idx="2301">
                  <c:v>61.214252020000004</c:v>
                </c:pt>
                <c:pt idx="2302">
                  <c:v>56.431759720000002</c:v>
                </c:pt>
                <c:pt idx="2303">
                  <c:v>69.86183527</c:v>
                </c:pt>
                <c:pt idx="2304">
                  <c:v>67.070664710000003</c:v>
                </c:pt>
                <c:pt idx="2305">
                  <c:v>66.687565469999996</c:v>
                </c:pt>
                <c:pt idx="2306">
                  <c:v>61.210894400000001</c:v>
                </c:pt>
                <c:pt idx="2307">
                  <c:v>82.459881569999993</c:v>
                </c:pt>
                <c:pt idx="2308">
                  <c:v>75.030528329999996</c:v>
                </c:pt>
                <c:pt idx="2309">
                  <c:v>54.731557700000003</c:v>
                </c:pt>
                <c:pt idx="2310">
                  <c:v>50.139341930000001</c:v>
                </c:pt>
                <c:pt idx="2311">
                  <c:v>86.218190789999994</c:v>
                </c:pt>
                <c:pt idx="2312">
                  <c:v>63.610275180000002</c:v>
                </c:pt>
                <c:pt idx="2313">
                  <c:v>56.455545000000001</c:v>
                </c:pt>
                <c:pt idx="2314">
                  <c:v>52.175431809999999</c:v>
                </c:pt>
                <c:pt idx="2315">
                  <c:v>69.070883120000005</c:v>
                </c:pt>
                <c:pt idx="2316">
                  <c:v>59.626066010000002</c:v>
                </c:pt>
                <c:pt idx="2317">
                  <c:v>65.815357710000001</c:v>
                </c:pt>
                <c:pt idx="2318">
                  <c:v>60.088938669999997</c:v>
                </c:pt>
                <c:pt idx="2319">
                  <c:v>64.84405984</c:v>
                </c:pt>
                <c:pt idx="2320">
                  <c:v>72.027566320000005</c:v>
                </c:pt>
                <c:pt idx="2321">
                  <c:v>74.439068719999995</c:v>
                </c:pt>
                <c:pt idx="2322">
                  <c:v>47.693549130000001</c:v>
                </c:pt>
                <c:pt idx="2323">
                  <c:v>66.635185919999998</c:v>
                </c:pt>
                <c:pt idx="2324">
                  <c:v>38.17915378</c:v>
                </c:pt>
                <c:pt idx="2325">
                  <c:v>58.249260049999997</c:v>
                </c:pt>
                <c:pt idx="2326">
                  <c:v>63.175060090000002</c:v>
                </c:pt>
                <c:pt idx="2327">
                  <c:v>60.221433130000001</c:v>
                </c:pt>
                <c:pt idx="2328">
                  <c:v>69.027275270000004</c:v>
                </c:pt>
                <c:pt idx="2329">
                  <c:v>60.460562179999997</c:v>
                </c:pt>
                <c:pt idx="2330">
                  <c:v>53.870622509999997</c:v>
                </c:pt>
                <c:pt idx="2331">
                  <c:v>60.196897999999997</c:v>
                </c:pt>
                <c:pt idx="2332">
                  <c:v>63.732584940000002</c:v>
                </c:pt>
                <c:pt idx="2333">
                  <c:v>70.897475940000007</c:v>
                </c:pt>
                <c:pt idx="2334">
                  <c:v>68.983687630000006</c:v>
                </c:pt>
                <c:pt idx="2335">
                  <c:v>64.782561290000004</c:v>
                </c:pt>
                <c:pt idx="2336">
                  <c:v>58.669840299999997</c:v>
                </c:pt>
                <c:pt idx="2337">
                  <c:v>53.585874259999997</c:v>
                </c:pt>
                <c:pt idx="2338">
                  <c:v>58.877928650000001</c:v>
                </c:pt>
                <c:pt idx="2339">
                  <c:v>56.690924860000003</c:v>
                </c:pt>
                <c:pt idx="2340">
                  <c:v>46.47818848</c:v>
                </c:pt>
                <c:pt idx="2341">
                  <c:v>54.858889720000001</c:v>
                </c:pt>
                <c:pt idx="2342">
                  <c:v>71.926993569999993</c:v>
                </c:pt>
                <c:pt idx="2343">
                  <c:v>67.612173220000003</c:v>
                </c:pt>
                <c:pt idx="2344">
                  <c:v>64.656793949999994</c:v>
                </c:pt>
                <c:pt idx="2345">
                  <c:v>56.999314779999999</c:v>
                </c:pt>
                <c:pt idx="2346">
                  <c:v>79.368697479999994</c:v>
                </c:pt>
                <c:pt idx="2347">
                  <c:v>66.514978639999995</c:v>
                </c:pt>
                <c:pt idx="2348">
                  <c:v>73.756232409999996</c:v>
                </c:pt>
                <c:pt idx="2349">
                  <c:v>56.648931560000001</c:v>
                </c:pt>
                <c:pt idx="2350">
                  <c:v>54.622153740000002</c:v>
                </c:pt>
                <c:pt idx="2351">
                  <c:v>67.659100850000002</c:v>
                </c:pt>
                <c:pt idx="2352">
                  <c:v>73.188569400000006</c:v>
                </c:pt>
                <c:pt idx="2353">
                  <c:v>64.858103549999996</c:v>
                </c:pt>
                <c:pt idx="2354">
                  <c:v>70.584104909999994</c:v>
                </c:pt>
                <c:pt idx="2355">
                  <c:v>68.96391989</c:v>
                </c:pt>
                <c:pt idx="2356">
                  <c:v>65.018630799999997</c:v>
                </c:pt>
                <c:pt idx="2357">
                  <c:v>63.00292322</c:v>
                </c:pt>
                <c:pt idx="2358">
                  <c:v>79.384405860000001</c:v>
                </c:pt>
                <c:pt idx="2359">
                  <c:v>56.975692340000002</c:v>
                </c:pt>
                <c:pt idx="2360">
                  <c:v>70.072868409999998</c:v>
                </c:pt>
                <c:pt idx="2361">
                  <c:v>44.812185329999998</c:v>
                </c:pt>
                <c:pt idx="2362">
                  <c:v>53.261985879999997</c:v>
                </c:pt>
                <c:pt idx="2363">
                  <c:v>62.940958389999999</c:v>
                </c:pt>
                <c:pt idx="2364">
                  <c:v>73.552469119999998</c:v>
                </c:pt>
                <c:pt idx="2365">
                  <c:v>51.654309859999998</c:v>
                </c:pt>
                <c:pt idx="2366">
                  <c:v>57.288630240000003</c:v>
                </c:pt>
                <c:pt idx="2367">
                  <c:v>43.514570849999998</c:v>
                </c:pt>
                <c:pt idx="2368">
                  <c:v>62.914138360000003</c:v>
                </c:pt>
                <c:pt idx="2369">
                  <c:v>51.338693859999999</c:v>
                </c:pt>
                <c:pt idx="2370">
                  <c:v>62.661977280000002</c:v>
                </c:pt>
                <c:pt idx="2371">
                  <c:v>69.51940965</c:v>
                </c:pt>
                <c:pt idx="2372">
                  <c:v>49.619264620000003</c:v>
                </c:pt>
                <c:pt idx="2373">
                  <c:v>69.366491490000001</c:v>
                </c:pt>
                <c:pt idx="2374">
                  <c:v>70.123259869999998</c:v>
                </c:pt>
                <c:pt idx="2375">
                  <c:v>68.905784960000005</c:v>
                </c:pt>
                <c:pt idx="2376">
                  <c:v>57.636548470000001</c:v>
                </c:pt>
                <c:pt idx="2377">
                  <c:v>57.806414940000003</c:v>
                </c:pt>
                <c:pt idx="2378">
                  <c:v>58.261410159999997</c:v>
                </c:pt>
                <c:pt idx="2379">
                  <c:v>70.619661789999995</c:v>
                </c:pt>
                <c:pt idx="2380">
                  <c:v>68.715473880000005</c:v>
                </c:pt>
                <c:pt idx="2381">
                  <c:v>67.795138629999997</c:v>
                </c:pt>
                <c:pt idx="2382">
                  <c:v>52.825690299999998</c:v>
                </c:pt>
                <c:pt idx="2383">
                  <c:v>72.975097120000001</c:v>
                </c:pt>
                <c:pt idx="2384">
                  <c:v>42.976487830000003</c:v>
                </c:pt>
                <c:pt idx="2385">
                  <c:v>64.100509029999998</c:v>
                </c:pt>
                <c:pt idx="2386">
                  <c:v>69.222849449999998</c:v>
                </c:pt>
                <c:pt idx="2387">
                  <c:v>57.142960760000001</c:v>
                </c:pt>
                <c:pt idx="2388">
                  <c:v>65.09534558</c:v>
                </c:pt>
                <c:pt idx="2389">
                  <c:v>53.870635370000002</c:v>
                </c:pt>
                <c:pt idx="2390">
                  <c:v>69.373713550000005</c:v>
                </c:pt>
                <c:pt idx="2391">
                  <c:v>62.696225920000003</c:v>
                </c:pt>
                <c:pt idx="2392">
                  <c:v>52.401631119999998</c:v>
                </c:pt>
                <c:pt idx="2393">
                  <c:v>77.648107269999997</c:v>
                </c:pt>
                <c:pt idx="2394">
                  <c:v>53.885667750000003</c:v>
                </c:pt>
                <c:pt idx="2395">
                  <c:v>61.673156130000002</c:v>
                </c:pt>
                <c:pt idx="2396">
                  <c:v>76.609181129999996</c:v>
                </c:pt>
                <c:pt idx="2397">
                  <c:v>47.315744160000001</c:v>
                </c:pt>
                <c:pt idx="2398">
                  <c:v>58.951620939999998</c:v>
                </c:pt>
                <c:pt idx="2399">
                  <c:v>60.188213500000003</c:v>
                </c:pt>
                <c:pt idx="2400">
                  <c:v>81.670993069999994</c:v>
                </c:pt>
                <c:pt idx="2401">
                  <c:v>49.066870199999997</c:v>
                </c:pt>
                <c:pt idx="2402">
                  <c:v>63.761944249999999</c:v>
                </c:pt>
                <c:pt idx="2403">
                  <c:v>56.874506160000003</c:v>
                </c:pt>
                <c:pt idx="2404">
                  <c:v>63.022088699999998</c:v>
                </c:pt>
                <c:pt idx="2405">
                  <c:v>67.04673468</c:v>
                </c:pt>
                <c:pt idx="2406">
                  <c:v>67.097122720000002</c:v>
                </c:pt>
                <c:pt idx="2407">
                  <c:v>62.584363459999999</c:v>
                </c:pt>
                <c:pt idx="2408">
                  <c:v>80.917112320000001</c:v>
                </c:pt>
                <c:pt idx="2409">
                  <c:v>72.226256199999995</c:v>
                </c:pt>
                <c:pt idx="2410">
                  <c:v>76.232456020000001</c:v>
                </c:pt>
                <c:pt idx="2411">
                  <c:v>65.628550300000001</c:v>
                </c:pt>
                <c:pt idx="2412">
                  <c:v>61.866882959999998</c:v>
                </c:pt>
                <c:pt idx="2413">
                  <c:v>57.551049620000001</c:v>
                </c:pt>
                <c:pt idx="2414">
                  <c:v>57.217725969999996</c:v>
                </c:pt>
                <c:pt idx="2415">
                  <c:v>43.890442520000001</c:v>
                </c:pt>
                <c:pt idx="2416">
                  <c:v>62.54988985</c:v>
                </c:pt>
                <c:pt idx="2417">
                  <c:v>54.494383790000001</c:v>
                </c:pt>
                <c:pt idx="2418">
                  <c:v>70.993199410000003</c:v>
                </c:pt>
                <c:pt idx="2419">
                  <c:v>56.156960390000002</c:v>
                </c:pt>
                <c:pt idx="2420">
                  <c:v>73.971346729999993</c:v>
                </c:pt>
                <c:pt idx="2421">
                  <c:v>65.207481849999994</c:v>
                </c:pt>
                <c:pt idx="2422">
                  <c:v>59.846668510000001</c:v>
                </c:pt>
                <c:pt idx="2423">
                  <c:v>55.52541841</c:v>
                </c:pt>
                <c:pt idx="2424">
                  <c:v>60.041509439999999</c:v>
                </c:pt>
                <c:pt idx="2425">
                  <c:v>64.65153712</c:v>
                </c:pt>
                <c:pt idx="2426">
                  <c:v>57.476297610000003</c:v>
                </c:pt>
                <c:pt idx="2427">
                  <c:v>39.03569461</c:v>
                </c:pt>
                <c:pt idx="2428">
                  <c:v>64.323911010000003</c:v>
                </c:pt>
                <c:pt idx="2429">
                  <c:v>56.688016040000001</c:v>
                </c:pt>
                <c:pt idx="2430">
                  <c:v>61.779129380000001</c:v>
                </c:pt>
                <c:pt idx="2431">
                  <c:v>61.657836779999997</c:v>
                </c:pt>
                <c:pt idx="2432">
                  <c:v>62.840325999999997</c:v>
                </c:pt>
                <c:pt idx="2433">
                  <c:v>76.203253459999999</c:v>
                </c:pt>
                <c:pt idx="2434">
                  <c:v>63.28640875</c:v>
                </c:pt>
                <c:pt idx="2435">
                  <c:v>59.917967679999997</c:v>
                </c:pt>
                <c:pt idx="2436">
                  <c:v>49.955776159999999</c:v>
                </c:pt>
                <c:pt idx="2437">
                  <c:v>51.551234890000003</c:v>
                </c:pt>
                <c:pt idx="2438">
                  <c:v>52.460509219999999</c:v>
                </c:pt>
                <c:pt idx="2439">
                  <c:v>69.998680660000005</c:v>
                </c:pt>
                <c:pt idx="2440">
                  <c:v>59.998566220000001</c:v>
                </c:pt>
                <c:pt idx="2441">
                  <c:v>59.950911920000003</c:v>
                </c:pt>
                <c:pt idx="2442">
                  <c:v>60.58542688</c:v>
                </c:pt>
                <c:pt idx="2443">
                  <c:v>59.970947899999999</c:v>
                </c:pt>
                <c:pt idx="2444">
                  <c:v>66.132861809999994</c:v>
                </c:pt>
                <c:pt idx="2445">
                  <c:v>62.787402870000001</c:v>
                </c:pt>
                <c:pt idx="2446">
                  <c:v>46.136739310000003</c:v>
                </c:pt>
                <c:pt idx="2447">
                  <c:v>47.969575480000003</c:v>
                </c:pt>
                <c:pt idx="2448">
                  <c:v>67.88406947</c:v>
                </c:pt>
                <c:pt idx="2449">
                  <c:v>57.120818849999999</c:v>
                </c:pt>
                <c:pt idx="2450">
                  <c:v>58.005530980000003</c:v>
                </c:pt>
                <c:pt idx="2451">
                  <c:v>73.732330619999999</c:v>
                </c:pt>
                <c:pt idx="2452">
                  <c:v>58.585209239999998</c:v>
                </c:pt>
                <c:pt idx="2453">
                  <c:v>51.736529969999999</c:v>
                </c:pt>
                <c:pt idx="2454">
                  <c:v>66.917500219999994</c:v>
                </c:pt>
                <c:pt idx="2455">
                  <c:v>62.64001339</c:v>
                </c:pt>
                <c:pt idx="2456">
                  <c:v>56.899113790000001</c:v>
                </c:pt>
                <c:pt idx="2457">
                  <c:v>55.751981520000001</c:v>
                </c:pt>
                <c:pt idx="2458">
                  <c:v>49.770512449999998</c:v>
                </c:pt>
                <c:pt idx="2459">
                  <c:v>61.060443050000003</c:v>
                </c:pt>
                <c:pt idx="2460">
                  <c:v>49.750767930000002</c:v>
                </c:pt>
                <c:pt idx="2461">
                  <c:v>71.503346739999998</c:v>
                </c:pt>
                <c:pt idx="2462">
                  <c:v>63.374740719999998</c:v>
                </c:pt>
                <c:pt idx="2463">
                  <c:v>61.848819820000003</c:v>
                </c:pt>
                <c:pt idx="2464">
                  <c:v>54.196693400000001</c:v>
                </c:pt>
                <c:pt idx="2465">
                  <c:v>61.981469629999999</c:v>
                </c:pt>
                <c:pt idx="2466">
                  <c:v>60.595782059999998</c:v>
                </c:pt>
                <c:pt idx="2467">
                  <c:v>66.981543049999999</c:v>
                </c:pt>
                <c:pt idx="2468">
                  <c:v>63.6410093</c:v>
                </c:pt>
                <c:pt idx="2469">
                  <c:v>59.108496729999999</c:v>
                </c:pt>
                <c:pt idx="2470">
                  <c:v>55.800228359999998</c:v>
                </c:pt>
                <c:pt idx="2471">
                  <c:v>66.430429820000001</c:v>
                </c:pt>
                <c:pt idx="2472">
                  <c:v>59.592962880000002</c:v>
                </c:pt>
                <c:pt idx="2473">
                  <c:v>59.260817430000003</c:v>
                </c:pt>
                <c:pt idx="2474">
                  <c:v>63.794510070000001</c:v>
                </c:pt>
                <c:pt idx="2475">
                  <c:v>67.992086040000004</c:v>
                </c:pt>
                <c:pt idx="2476">
                  <c:v>53.703537830000002</c:v>
                </c:pt>
                <c:pt idx="2477">
                  <c:v>65.662054609999998</c:v>
                </c:pt>
                <c:pt idx="2478">
                  <c:v>59.474913999999998</c:v>
                </c:pt>
                <c:pt idx="2479">
                  <c:v>71.797018159999993</c:v>
                </c:pt>
                <c:pt idx="2480">
                  <c:v>56.553464959999999</c:v>
                </c:pt>
                <c:pt idx="2481">
                  <c:v>60.923625889999997</c:v>
                </c:pt>
                <c:pt idx="2482">
                  <c:v>67.582637300000002</c:v>
                </c:pt>
                <c:pt idx="2483">
                  <c:v>65.617527440000003</c:v>
                </c:pt>
                <c:pt idx="2484">
                  <c:v>73.467943469999994</c:v>
                </c:pt>
                <c:pt idx="2485">
                  <c:v>61.231048510000001</c:v>
                </c:pt>
                <c:pt idx="2486">
                  <c:v>72.052161940000005</c:v>
                </c:pt>
                <c:pt idx="2487">
                  <c:v>53.732337749999999</c:v>
                </c:pt>
                <c:pt idx="2488">
                  <c:v>71.922358450000004</c:v>
                </c:pt>
                <c:pt idx="2489">
                  <c:v>54.871227750000003</c:v>
                </c:pt>
                <c:pt idx="2490">
                  <c:v>54.535122780000002</c:v>
                </c:pt>
                <c:pt idx="2491">
                  <c:v>62.405203960000001</c:v>
                </c:pt>
                <c:pt idx="2492">
                  <c:v>57.879134839999999</c:v>
                </c:pt>
                <c:pt idx="2493">
                  <c:v>62.874552860000001</c:v>
                </c:pt>
                <c:pt idx="2494">
                  <c:v>62.689478039999997</c:v>
                </c:pt>
                <c:pt idx="2495">
                  <c:v>69.164892170000002</c:v>
                </c:pt>
                <c:pt idx="2496">
                  <c:v>56.573597229999997</c:v>
                </c:pt>
                <c:pt idx="2497">
                  <c:v>61.109623919999997</c:v>
                </c:pt>
                <c:pt idx="2498">
                  <c:v>68.364157000000006</c:v>
                </c:pt>
                <c:pt idx="2499">
                  <c:v>41.569653359999997</c:v>
                </c:pt>
                <c:pt idx="2500">
                  <c:v>58.604769490000002</c:v>
                </c:pt>
                <c:pt idx="2501">
                  <c:v>46.0412903</c:v>
                </c:pt>
                <c:pt idx="2502">
                  <c:v>56.350612890000001</c:v>
                </c:pt>
                <c:pt idx="2503">
                  <c:v>79.405363469999998</c:v>
                </c:pt>
                <c:pt idx="2504">
                  <c:v>68.867879110000004</c:v>
                </c:pt>
                <c:pt idx="2505">
                  <c:v>64.5806884</c:v>
                </c:pt>
                <c:pt idx="2506">
                  <c:v>65.116660820000007</c:v>
                </c:pt>
                <c:pt idx="2507">
                  <c:v>55.38905398</c:v>
                </c:pt>
                <c:pt idx="2508">
                  <c:v>70.770130929999993</c:v>
                </c:pt>
                <c:pt idx="2509">
                  <c:v>62.30016775</c:v>
                </c:pt>
                <c:pt idx="2510">
                  <c:v>62.810484350000003</c:v>
                </c:pt>
                <c:pt idx="2511">
                  <c:v>72.389065889999998</c:v>
                </c:pt>
                <c:pt idx="2512">
                  <c:v>58.073189530000001</c:v>
                </c:pt>
                <c:pt idx="2513">
                  <c:v>45.699954529999999</c:v>
                </c:pt>
                <c:pt idx="2514">
                  <c:v>47.045756529999998</c:v>
                </c:pt>
                <c:pt idx="2515">
                  <c:v>59.754932930000003</c:v>
                </c:pt>
                <c:pt idx="2516">
                  <c:v>48.710759510000003</c:v>
                </c:pt>
                <c:pt idx="2517">
                  <c:v>74.884830629999996</c:v>
                </c:pt>
                <c:pt idx="2518">
                  <c:v>64.133076439999996</c:v>
                </c:pt>
                <c:pt idx="2519">
                  <c:v>42.864278050000003</c:v>
                </c:pt>
                <c:pt idx="2520">
                  <c:v>68.328089430000006</c:v>
                </c:pt>
                <c:pt idx="2521">
                  <c:v>59.983367739999998</c:v>
                </c:pt>
                <c:pt idx="2522">
                  <c:v>44.695540919999999</c:v>
                </c:pt>
                <c:pt idx="2523">
                  <c:v>55.442126090000002</c:v>
                </c:pt>
                <c:pt idx="2524">
                  <c:v>64.707530790000007</c:v>
                </c:pt>
                <c:pt idx="2525">
                  <c:v>67.476901909999995</c:v>
                </c:pt>
                <c:pt idx="2526">
                  <c:v>64.343787410000004</c:v>
                </c:pt>
                <c:pt idx="2527">
                  <c:v>87.162504060000003</c:v>
                </c:pt>
                <c:pt idx="2528">
                  <c:v>52.984587249999997</c:v>
                </c:pt>
                <c:pt idx="2529">
                  <c:v>62.990096139999999</c:v>
                </c:pt>
                <c:pt idx="2530">
                  <c:v>45.08524439</c:v>
                </c:pt>
                <c:pt idx="2531">
                  <c:v>41.524535219999997</c:v>
                </c:pt>
                <c:pt idx="2532">
                  <c:v>45.055920880000002</c:v>
                </c:pt>
                <c:pt idx="2533">
                  <c:v>64.173121069999993</c:v>
                </c:pt>
                <c:pt idx="2534">
                  <c:v>67.637600039999995</c:v>
                </c:pt>
                <c:pt idx="2535">
                  <c:v>62.152258230000001</c:v>
                </c:pt>
                <c:pt idx="2536">
                  <c:v>58.629742620000002</c:v>
                </c:pt>
                <c:pt idx="2537">
                  <c:v>61.83570186</c:v>
                </c:pt>
                <c:pt idx="2538">
                  <c:v>50.162638389999998</c:v>
                </c:pt>
                <c:pt idx="2539">
                  <c:v>65.953949370000004</c:v>
                </c:pt>
                <c:pt idx="2540">
                  <c:v>59.470809469999999</c:v>
                </c:pt>
                <c:pt idx="2541">
                  <c:v>78.378563499999998</c:v>
                </c:pt>
                <c:pt idx="2542">
                  <c:v>66.991743339999999</c:v>
                </c:pt>
                <c:pt idx="2543">
                  <c:v>46.965137089999999</c:v>
                </c:pt>
                <c:pt idx="2544">
                  <c:v>60.876902889999997</c:v>
                </c:pt>
                <c:pt idx="2545">
                  <c:v>57.525775209999999</c:v>
                </c:pt>
                <c:pt idx="2546">
                  <c:v>50.817391120000003</c:v>
                </c:pt>
                <c:pt idx="2547">
                  <c:v>64.601132140000004</c:v>
                </c:pt>
                <c:pt idx="2548">
                  <c:v>67.890531240000001</c:v>
                </c:pt>
                <c:pt idx="2549">
                  <c:v>52.80769609</c:v>
                </c:pt>
                <c:pt idx="2550">
                  <c:v>67.854694280000004</c:v>
                </c:pt>
                <c:pt idx="2551">
                  <c:v>70.693889709999993</c:v>
                </c:pt>
                <c:pt idx="2552">
                  <c:v>48.862535080000001</c:v>
                </c:pt>
                <c:pt idx="2553">
                  <c:v>60.45958967</c:v>
                </c:pt>
                <c:pt idx="2554">
                  <c:v>56.758384360000001</c:v>
                </c:pt>
                <c:pt idx="2555">
                  <c:v>45.872829029999998</c:v>
                </c:pt>
                <c:pt idx="2556">
                  <c:v>49.672455640000003</c:v>
                </c:pt>
                <c:pt idx="2557">
                  <c:v>55.316448970000003</c:v>
                </c:pt>
                <c:pt idx="2558">
                  <c:v>56.707270289999997</c:v>
                </c:pt>
                <c:pt idx="2559">
                  <c:v>51.276959900000001</c:v>
                </c:pt>
                <c:pt idx="2560">
                  <c:v>67.767283590000005</c:v>
                </c:pt>
                <c:pt idx="2561">
                  <c:v>68.645665660000006</c:v>
                </c:pt>
                <c:pt idx="2562">
                  <c:v>59.099255229999997</c:v>
                </c:pt>
                <c:pt idx="2563">
                  <c:v>57.226281810000003</c:v>
                </c:pt>
                <c:pt idx="2564">
                  <c:v>66.024607720000006</c:v>
                </c:pt>
                <c:pt idx="2565">
                  <c:v>62.826637750000003</c:v>
                </c:pt>
                <c:pt idx="2566">
                  <c:v>49.056740529999999</c:v>
                </c:pt>
                <c:pt idx="2567">
                  <c:v>56.228525429999998</c:v>
                </c:pt>
                <c:pt idx="2568">
                  <c:v>66.192078359999996</c:v>
                </c:pt>
                <c:pt idx="2569">
                  <c:v>75.953978070000005</c:v>
                </c:pt>
                <c:pt idx="2570">
                  <c:v>65.266595390000006</c:v>
                </c:pt>
                <c:pt idx="2571">
                  <c:v>67.354056869999994</c:v>
                </c:pt>
                <c:pt idx="2572">
                  <c:v>61.985996270000001</c:v>
                </c:pt>
                <c:pt idx="2573">
                  <c:v>46.651051979999998</c:v>
                </c:pt>
                <c:pt idx="2574">
                  <c:v>59.161618439999998</c:v>
                </c:pt>
                <c:pt idx="2575">
                  <c:v>66.024479979999995</c:v>
                </c:pt>
                <c:pt idx="2576">
                  <c:v>56.203904450000003</c:v>
                </c:pt>
                <c:pt idx="2577">
                  <c:v>64.659340950000001</c:v>
                </c:pt>
                <c:pt idx="2578">
                  <c:v>51.92663306</c:v>
                </c:pt>
                <c:pt idx="2579">
                  <c:v>48.978097069999997</c:v>
                </c:pt>
                <c:pt idx="2580">
                  <c:v>62.033500359999998</c:v>
                </c:pt>
                <c:pt idx="2581">
                  <c:v>63.9303995</c:v>
                </c:pt>
                <c:pt idx="2582">
                  <c:v>64.502537200000006</c:v>
                </c:pt>
                <c:pt idx="2583">
                  <c:v>63.196718830000002</c:v>
                </c:pt>
                <c:pt idx="2584">
                  <c:v>66.800344359999997</c:v>
                </c:pt>
                <c:pt idx="2585">
                  <c:v>74.14036127</c:v>
                </c:pt>
                <c:pt idx="2586">
                  <c:v>41.551493479999998</c:v>
                </c:pt>
                <c:pt idx="2587">
                  <c:v>78.072983519999994</c:v>
                </c:pt>
                <c:pt idx="2588">
                  <c:v>62.105170350000002</c:v>
                </c:pt>
                <c:pt idx="2589">
                  <c:v>57.78143026</c:v>
                </c:pt>
                <c:pt idx="2590">
                  <c:v>53.152682169999999</c:v>
                </c:pt>
                <c:pt idx="2591">
                  <c:v>57.599072309999997</c:v>
                </c:pt>
                <c:pt idx="2592">
                  <c:v>65.665641390000005</c:v>
                </c:pt>
                <c:pt idx="2593">
                  <c:v>73.945840680000003</c:v>
                </c:pt>
                <c:pt idx="2594">
                  <c:v>75.649847930000007</c:v>
                </c:pt>
                <c:pt idx="2595">
                  <c:v>70.676731329999996</c:v>
                </c:pt>
                <c:pt idx="2596">
                  <c:v>71.153842449999999</c:v>
                </c:pt>
                <c:pt idx="2597">
                  <c:v>56.183360469999997</c:v>
                </c:pt>
                <c:pt idx="2598">
                  <c:v>70.419659179999996</c:v>
                </c:pt>
                <c:pt idx="2599">
                  <c:v>52.039683750000002</c:v>
                </c:pt>
                <c:pt idx="2600">
                  <c:v>75.891547329999995</c:v>
                </c:pt>
                <c:pt idx="2601">
                  <c:v>75.265154460000005</c:v>
                </c:pt>
                <c:pt idx="2602">
                  <c:v>57.992978430000001</c:v>
                </c:pt>
                <c:pt idx="2603">
                  <c:v>62.826470200000003</c:v>
                </c:pt>
                <c:pt idx="2604">
                  <c:v>64.230829529999994</c:v>
                </c:pt>
                <c:pt idx="2605">
                  <c:v>53.149484510000001</c:v>
                </c:pt>
                <c:pt idx="2606">
                  <c:v>57.519861880000001</c:v>
                </c:pt>
                <c:pt idx="2607">
                  <c:v>70.007573129999997</c:v>
                </c:pt>
                <c:pt idx="2608">
                  <c:v>60.56099407</c:v>
                </c:pt>
                <c:pt idx="2609">
                  <c:v>46.019235070000001</c:v>
                </c:pt>
                <c:pt idx="2610">
                  <c:v>51.244841989999998</c:v>
                </c:pt>
                <c:pt idx="2611">
                  <c:v>74.849463869999994</c:v>
                </c:pt>
                <c:pt idx="2612">
                  <c:v>84.461758880000005</c:v>
                </c:pt>
                <c:pt idx="2613">
                  <c:v>69.547725279999995</c:v>
                </c:pt>
                <c:pt idx="2614">
                  <c:v>64.061880259999995</c:v>
                </c:pt>
                <c:pt idx="2615">
                  <c:v>66.074081770000006</c:v>
                </c:pt>
                <c:pt idx="2616">
                  <c:v>65.703118000000003</c:v>
                </c:pt>
                <c:pt idx="2617">
                  <c:v>40.284599640000003</c:v>
                </c:pt>
                <c:pt idx="2618">
                  <c:v>62.953947159999998</c:v>
                </c:pt>
                <c:pt idx="2619">
                  <c:v>60.186311080000003</c:v>
                </c:pt>
                <c:pt idx="2620">
                  <c:v>61.618746819999998</c:v>
                </c:pt>
                <c:pt idx="2621">
                  <c:v>59.006045059999998</c:v>
                </c:pt>
                <c:pt idx="2622">
                  <c:v>69.056189259999996</c:v>
                </c:pt>
                <c:pt idx="2623">
                  <c:v>69.002692359999998</c:v>
                </c:pt>
                <c:pt idx="2624">
                  <c:v>70.406919310000006</c:v>
                </c:pt>
                <c:pt idx="2625">
                  <c:v>75.251319519999996</c:v>
                </c:pt>
                <c:pt idx="2626">
                  <c:v>65.878253020000002</c:v>
                </c:pt>
                <c:pt idx="2627">
                  <c:v>66.144237790000005</c:v>
                </c:pt>
                <c:pt idx="2628">
                  <c:v>50.986063530000003</c:v>
                </c:pt>
                <c:pt idx="2629">
                  <c:v>46.635846979999997</c:v>
                </c:pt>
                <c:pt idx="2630">
                  <c:v>60.446818720000003</c:v>
                </c:pt>
                <c:pt idx="2631">
                  <c:v>53.621585899999999</c:v>
                </c:pt>
                <c:pt idx="2632">
                  <c:v>57.092300880000003</c:v>
                </c:pt>
                <c:pt idx="2633">
                  <c:v>46.057813209999999</c:v>
                </c:pt>
                <c:pt idx="2634">
                  <c:v>48.475327489999998</c:v>
                </c:pt>
                <c:pt idx="2635">
                  <c:v>74.0951886</c:v>
                </c:pt>
                <c:pt idx="2636">
                  <c:v>68.047788909999994</c:v>
                </c:pt>
                <c:pt idx="2637">
                  <c:v>61.357363319999997</c:v>
                </c:pt>
                <c:pt idx="2638">
                  <c:v>54.908963219999997</c:v>
                </c:pt>
                <c:pt idx="2639">
                  <c:v>69.900500059999999</c:v>
                </c:pt>
                <c:pt idx="2640">
                  <c:v>47.16411634</c:v>
                </c:pt>
                <c:pt idx="2641">
                  <c:v>73.893422130000005</c:v>
                </c:pt>
                <c:pt idx="2642">
                  <c:v>75.585462059999998</c:v>
                </c:pt>
                <c:pt idx="2643">
                  <c:v>71.361380080000004</c:v>
                </c:pt>
                <c:pt idx="2644">
                  <c:v>67.406154740000005</c:v>
                </c:pt>
                <c:pt idx="2645">
                  <c:v>64.666507260000003</c:v>
                </c:pt>
                <c:pt idx="2646">
                  <c:v>58.163144109999998</c:v>
                </c:pt>
                <c:pt idx="2647">
                  <c:v>56.183007359999998</c:v>
                </c:pt>
                <c:pt idx="2648">
                  <c:v>73.057199440000005</c:v>
                </c:pt>
                <c:pt idx="2649">
                  <c:v>60.901665659999999</c:v>
                </c:pt>
                <c:pt idx="2650">
                  <c:v>61.110176199999998</c:v>
                </c:pt>
                <c:pt idx="2651">
                  <c:v>65.6968277</c:v>
                </c:pt>
                <c:pt idx="2652">
                  <c:v>62.253674910000001</c:v>
                </c:pt>
                <c:pt idx="2653">
                  <c:v>74.707032810000001</c:v>
                </c:pt>
                <c:pt idx="2654">
                  <c:v>47.278853460000001</c:v>
                </c:pt>
                <c:pt idx="2655">
                  <c:v>59.55339987</c:v>
                </c:pt>
                <c:pt idx="2656">
                  <c:v>56.363373969999998</c:v>
                </c:pt>
                <c:pt idx="2657">
                  <c:v>62.015798760000003</c:v>
                </c:pt>
                <c:pt idx="2658">
                  <c:v>43.066217299999998</c:v>
                </c:pt>
                <c:pt idx="2659">
                  <c:v>51.730728859999999</c:v>
                </c:pt>
                <c:pt idx="2660">
                  <c:v>58.796318749999998</c:v>
                </c:pt>
                <c:pt idx="2661">
                  <c:v>70.933135609999994</c:v>
                </c:pt>
                <c:pt idx="2662">
                  <c:v>60.413454160000001</c:v>
                </c:pt>
                <c:pt idx="2663">
                  <c:v>50.996888939999998</c:v>
                </c:pt>
                <c:pt idx="2664">
                  <c:v>62.135788249999997</c:v>
                </c:pt>
                <c:pt idx="2665">
                  <c:v>50.332161550000002</c:v>
                </c:pt>
                <c:pt idx="2666">
                  <c:v>53.858898330000002</c:v>
                </c:pt>
                <c:pt idx="2667">
                  <c:v>64.575290140000007</c:v>
                </c:pt>
                <c:pt idx="2668">
                  <c:v>72.506601110000005</c:v>
                </c:pt>
                <c:pt idx="2669">
                  <c:v>45.204294689999998</c:v>
                </c:pt>
                <c:pt idx="2670">
                  <c:v>53.814917370000003</c:v>
                </c:pt>
                <c:pt idx="2671">
                  <c:v>63.13092872</c:v>
                </c:pt>
                <c:pt idx="2672">
                  <c:v>73.751011610000006</c:v>
                </c:pt>
                <c:pt idx="2673">
                  <c:v>66.928863660000005</c:v>
                </c:pt>
                <c:pt idx="2674">
                  <c:v>79.073967719999999</c:v>
                </c:pt>
                <c:pt idx="2675">
                  <c:v>56.902455580000002</c:v>
                </c:pt>
                <c:pt idx="2676">
                  <c:v>62.730538000000003</c:v>
                </c:pt>
                <c:pt idx="2677">
                  <c:v>63.987024409999997</c:v>
                </c:pt>
                <c:pt idx="2678">
                  <c:v>59.442781750000002</c:v>
                </c:pt>
                <c:pt idx="2679">
                  <c:v>66.049412509999996</c:v>
                </c:pt>
                <c:pt idx="2680">
                  <c:v>64.659679760000003</c:v>
                </c:pt>
                <c:pt idx="2681">
                  <c:v>63.230885039999997</c:v>
                </c:pt>
                <c:pt idx="2682">
                  <c:v>54.968998210000002</c:v>
                </c:pt>
                <c:pt idx="2683">
                  <c:v>46.653705860000002</c:v>
                </c:pt>
                <c:pt idx="2684">
                  <c:v>65.051104379999998</c:v>
                </c:pt>
                <c:pt idx="2685">
                  <c:v>51.767194680000003</c:v>
                </c:pt>
                <c:pt idx="2686">
                  <c:v>60.976368100000002</c:v>
                </c:pt>
                <c:pt idx="2687">
                  <c:v>55.008283310000003</c:v>
                </c:pt>
                <c:pt idx="2688">
                  <c:v>71.078895970000005</c:v>
                </c:pt>
                <c:pt idx="2689">
                  <c:v>49.160960449999997</c:v>
                </c:pt>
                <c:pt idx="2690">
                  <c:v>69.44562852</c:v>
                </c:pt>
                <c:pt idx="2691">
                  <c:v>52.045574610000003</c:v>
                </c:pt>
                <c:pt idx="2692">
                  <c:v>62.770833240000002</c:v>
                </c:pt>
                <c:pt idx="2693">
                  <c:v>68.342973420000007</c:v>
                </c:pt>
                <c:pt idx="2694">
                  <c:v>46.895135689999996</c:v>
                </c:pt>
                <c:pt idx="2695">
                  <c:v>75.20934742</c:v>
                </c:pt>
                <c:pt idx="2696">
                  <c:v>74.195556780000004</c:v>
                </c:pt>
                <c:pt idx="2697">
                  <c:v>55.677513449999999</c:v>
                </c:pt>
                <c:pt idx="2698">
                  <c:v>68.468222460000007</c:v>
                </c:pt>
                <c:pt idx="2699">
                  <c:v>66.969375200000002</c:v>
                </c:pt>
                <c:pt idx="2700">
                  <c:v>75.070044920000001</c:v>
                </c:pt>
                <c:pt idx="2701">
                  <c:v>74.161778249999998</c:v>
                </c:pt>
                <c:pt idx="2702">
                  <c:v>70.777156579999996</c:v>
                </c:pt>
                <c:pt idx="2703">
                  <c:v>54.060563979999998</c:v>
                </c:pt>
                <c:pt idx="2704">
                  <c:v>64.820350520000005</c:v>
                </c:pt>
                <c:pt idx="2705">
                  <c:v>53.873695609999999</c:v>
                </c:pt>
                <c:pt idx="2706">
                  <c:v>58.780018599999998</c:v>
                </c:pt>
                <c:pt idx="2707">
                  <c:v>50.213242440000002</c:v>
                </c:pt>
                <c:pt idx="2708">
                  <c:v>66.472838800000005</c:v>
                </c:pt>
                <c:pt idx="2709">
                  <c:v>53.967100879999997</c:v>
                </c:pt>
                <c:pt idx="2710">
                  <c:v>83.695870670000005</c:v>
                </c:pt>
                <c:pt idx="2711">
                  <c:v>57.346181780000002</c:v>
                </c:pt>
                <c:pt idx="2712">
                  <c:v>73.663794769999996</c:v>
                </c:pt>
                <c:pt idx="2713">
                  <c:v>65.582838030000005</c:v>
                </c:pt>
                <c:pt idx="2714">
                  <c:v>47.829819550000003</c:v>
                </c:pt>
                <c:pt idx="2715">
                  <c:v>57.46890131</c:v>
                </c:pt>
                <c:pt idx="2716">
                  <c:v>64.128480120000006</c:v>
                </c:pt>
                <c:pt idx="2717">
                  <c:v>71.177998000000002</c:v>
                </c:pt>
                <c:pt idx="2718">
                  <c:v>75.219165009999998</c:v>
                </c:pt>
                <c:pt idx="2719">
                  <c:v>59.167690690000001</c:v>
                </c:pt>
                <c:pt idx="2720">
                  <c:v>74.431016009999993</c:v>
                </c:pt>
                <c:pt idx="2721">
                  <c:v>76.815294960000003</c:v>
                </c:pt>
                <c:pt idx="2722">
                  <c:v>70.932493050000005</c:v>
                </c:pt>
                <c:pt idx="2723">
                  <c:v>59.592902600000002</c:v>
                </c:pt>
                <c:pt idx="2724">
                  <c:v>57.041199659999997</c:v>
                </c:pt>
                <c:pt idx="2725">
                  <c:v>62.682006710000003</c:v>
                </c:pt>
                <c:pt idx="2726">
                  <c:v>60.285739890000002</c:v>
                </c:pt>
                <c:pt idx="2727">
                  <c:v>59.714373219999999</c:v>
                </c:pt>
                <c:pt idx="2728">
                  <c:v>80.864897420000005</c:v>
                </c:pt>
                <c:pt idx="2729">
                  <c:v>58.188338000000002</c:v>
                </c:pt>
                <c:pt idx="2730">
                  <c:v>56.437315359999999</c:v>
                </c:pt>
                <c:pt idx="2731">
                  <c:v>57.338306670000001</c:v>
                </c:pt>
                <c:pt idx="2732">
                  <c:v>54.626054000000003</c:v>
                </c:pt>
                <c:pt idx="2733">
                  <c:v>63.422987730000003</c:v>
                </c:pt>
                <c:pt idx="2734">
                  <c:v>60.823697780000003</c:v>
                </c:pt>
                <c:pt idx="2735">
                  <c:v>68.767045359999997</c:v>
                </c:pt>
                <c:pt idx="2736">
                  <c:v>60.041312519999998</c:v>
                </c:pt>
                <c:pt idx="2737">
                  <c:v>49.285568789999999</c:v>
                </c:pt>
                <c:pt idx="2738">
                  <c:v>61.69465306</c:v>
                </c:pt>
                <c:pt idx="2739">
                  <c:v>49.47614489</c:v>
                </c:pt>
                <c:pt idx="2740">
                  <c:v>64.971084129999994</c:v>
                </c:pt>
                <c:pt idx="2741">
                  <c:v>55.329194080000001</c:v>
                </c:pt>
                <c:pt idx="2742">
                  <c:v>58.313105450000002</c:v>
                </c:pt>
                <c:pt idx="2743">
                  <c:v>55.539103279999999</c:v>
                </c:pt>
                <c:pt idx="2744">
                  <c:v>59.716423259999999</c:v>
                </c:pt>
                <c:pt idx="2745">
                  <c:v>63.22307593</c:v>
                </c:pt>
                <c:pt idx="2746">
                  <c:v>51.525328530000003</c:v>
                </c:pt>
                <c:pt idx="2747">
                  <c:v>67.959682430000001</c:v>
                </c:pt>
                <c:pt idx="2748">
                  <c:v>64.452467159999998</c:v>
                </c:pt>
                <c:pt idx="2749">
                  <c:v>43.707569900000003</c:v>
                </c:pt>
                <c:pt idx="2750">
                  <c:v>53.451418480000001</c:v>
                </c:pt>
                <c:pt idx="2751">
                  <c:v>67.291011190000006</c:v>
                </c:pt>
                <c:pt idx="2752">
                  <c:v>50.311220069999997</c:v>
                </c:pt>
                <c:pt idx="2753">
                  <c:v>82.368867690000002</c:v>
                </c:pt>
                <c:pt idx="2754">
                  <c:v>64.132253379999995</c:v>
                </c:pt>
                <c:pt idx="2755">
                  <c:v>47.99374839</c:v>
                </c:pt>
                <c:pt idx="2756">
                  <c:v>59.226961379999999</c:v>
                </c:pt>
                <c:pt idx="2757">
                  <c:v>58.240743680000001</c:v>
                </c:pt>
                <c:pt idx="2758">
                  <c:v>52.976169319999997</c:v>
                </c:pt>
                <c:pt idx="2759">
                  <c:v>64.463663199999999</c:v>
                </c:pt>
                <c:pt idx="2760">
                  <c:v>74.472097309999995</c:v>
                </c:pt>
                <c:pt idx="2761">
                  <c:v>55.791027470000003</c:v>
                </c:pt>
                <c:pt idx="2762">
                  <c:v>57.103827330000001</c:v>
                </c:pt>
                <c:pt idx="2763">
                  <c:v>68.588540739999999</c:v>
                </c:pt>
                <c:pt idx="2764">
                  <c:v>61.509577210000003</c:v>
                </c:pt>
                <c:pt idx="2765">
                  <c:v>62.221300239999998</c:v>
                </c:pt>
                <c:pt idx="2766">
                  <c:v>59.00680097</c:v>
                </c:pt>
                <c:pt idx="2767">
                  <c:v>71.635641129999996</c:v>
                </c:pt>
                <c:pt idx="2768">
                  <c:v>50.734531969999999</c:v>
                </c:pt>
                <c:pt idx="2769">
                  <c:v>49.003298960000002</c:v>
                </c:pt>
                <c:pt idx="2770">
                  <c:v>60.136640249999999</c:v>
                </c:pt>
                <c:pt idx="2771">
                  <c:v>56.22830081</c:v>
                </c:pt>
                <c:pt idx="2772">
                  <c:v>65.032880820000003</c:v>
                </c:pt>
                <c:pt idx="2773">
                  <c:v>69.812476169999997</c:v>
                </c:pt>
                <c:pt idx="2774">
                  <c:v>70.6100967</c:v>
                </c:pt>
                <c:pt idx="2775">
                  <c:v>55.580215879999997</c:v>
                </c:pt>
                <c:pt idx="2776">
                  <c:v>57.719047369999998</c:v>
                </c:pt>
                <c:pt idx="2777">
                  <c:v>56.609608899999998</c:v>
                </c:pt>
                <c:pt idx="2778">
                  <c:v>70.265623820000002</c:v>
                </c:pt>
                <c:pt idx="2779">
                  <c:v>69.598299979999993</c:v>
                </c:pt>
                <c:pt idx="2780">
                  <c:v>57.462633599999997</c:v>
                </c:pt>
                <c:pt idx="2781">
                  <c:v>61.92922738</c:v>
                </c:pt>
                <c:pt idx="2782">
                  <c:v>63.575013120000001</c:v>
                </c:pt>
                <c:pt idx="2783">
                  <c:v>69.460532139999998</c:v>
                </c:pt>
                <c:pt idx="2784">
                  <c:v>65.146529400000006</c:v>
                </c:pt>
                <c:pt idx="2785">
                  <c:v>68.778808229999996</c:v>
                </c:pt>
                <c:pt idx="2786">
                  <c:v>58.166110809999999</c:v>
                </c:pt>
                <c:pt idx="2787">
                  <c:v>69.280957130000004</c:v>
                </c:pt>
                <c:pt idx="2788">
                  <c:v>57.695566710000001</c:v>
                </c:pt>
                <c:pt idx="2789">
                  <c:v>46.784640680000003</c:v>
                </c:pt>
                <c:pt idx="2790">
                  <c:v>55.192967979999999</c:v>
                </c:pt>
                <c:pt idx="2791">
                  <c:v>66.008964039999995</c:v>
                </c:pt>
                <c:pt idx="2792">
                  <c:v>64.053753990000004</c:v>
                </c:pt>
                <c:pt idx="2793">
                  <c:v>78.704264629999997</c:v>
                </c:pt>
                <c:pt idx="2794">
                  <c:v>68.823202499999994</c:v>
                </c:pt>
                <c:pt idx="2795">
                  <c:v>73.439122389999994</c:v>
                </c:pt>
                <c:pt idx="2796">
                  <c:v>69.066240089999994</c:v>
                </c:pt>
                <c:pt idx="2797">
                  <c:v>75.664630680000002</c:v>
                </c:pt>
                <c:pt idx="2798">
                  <c:v>64.360798959999997</c:v>
                </c:pt>
                <c:pt idx="2799">
                  <c:v>61.556103190000002</c:v>
                </c:pt>
                <c:pt idx="2800">
                  <c:v>57.348870570000003</c:v>
                </c:pt>
                <c:pt idx="2801">
                  <c:v>70.983825150000001</c:v>
                </c:pt>
                <c:pt idx="2802">
                  <c:v>62.330194229999996</c:v>
                </c:pt>
                <c:pt idx="2803">
                  <c:v>62.437320370000002</c:v>
                </c:pt>
                <c:pt idx="2804">
                  <c:v>72.409675239999999</c:v>
                </c:pt>
                <c:pt idx="2805">
                  <c:v>57.329317140000001</c:v>
                </c:pt>
                <c:pt idx="2806">
                  <c:v>75.358146910000002</c:v>
                </c:pt>
                <c:pt idx="2807">
                  <c:v>66.59158721</c:v>
                </c:pt>
                <c:pt idx="2808">
                  <c:v>63.783397039999997</c:v>
                </c:pt>
                <c:pt idx="2809">
                  <c:v>64.353576149999995</c:v>
                </c:pt>
                <c:pt idx="2810">
                  <c:v>60.156719649999999</c:v>
                </c:pt>
                <c:pt idx="2811">
                  <c:v>59.738174489999999</c:v>
                </c:pt>
                <c:pt idx="2812">
                  <c:v>50.815887170000003</c:v>
                </c:pt>
                <c:pt idx="2813">
                  <c:v>69.286063310000003</c:v>
                </c:pt>
                <c:pt idx="2814">
                  <c:v>59.860597490000004</c:v>
                </c:pt>
                <c:pt idx="2815">
                  <c:v>51.780181229999997</c:v>
                </c:pt>
                <c:pt idx="2816">
                  <c:v>54.507757490000003</c:v>
                </c:pt>
                <c:pt idx="2817">
                  <c:v>70.565645840000002</c:v>
                </c:pt>
                <c:pt idx="2818">
                  <c:v>78.196999869999999</c:v>
                </c:pt>
                <c:pt idx="2819">
                  <c:v>61.234725390000001</c:v>
                </c:pt>
                <c:pt idx="2820">
                  <c:v>70.170784659999995</c:v>
                </c:pt>
                <c:pt idx="2821">
                  <c:v>45.805035140000001</c:v>
                </c:pt>
                <c:pt idx="2822">
                  <c:v>61.902269969999999</c:v>
                </c:pt>
                <c:pt idx="2823">
                  <c:v>65.325779699999998</c:v>
                </c:pt>
                <c:pt idx="2824">
                  <c:v>62.878200290000002</c:v>
                </c:pt>
                <c:pt idx="2825">
                  <c:v>76.61421618</c:v>
                </c:pt>
                <c:pt idx="2826">
                  <c:v>75.102176970000002</c:v>
                </c:pt>
                <c:pt idx="2827">
                  <c:v>62.032303040000002</c:v>
                </c:pt>
                <c:pt idx="2828">
                  <c:v>53.296042700000001</c:v>
                </c:pt>
                <c:pt idx="2829">
                  <c:v>52.264851790000002</c:v>
                </c:pt>
                <c:pt idx="2830">
                  <c:v>58.732608089999999</c:v>
                </c:pt>
                <c:pt idx="2831">
                  <c:v>63.651846769999999</c:v>
                </c:pt>
                <c:pt idx="2832">
                  <c:v>69.117542659999998</c:v>
                </c:pt>
                <c:pt idx="2833">
                  <c:v>66.983214410000002</c:v>
                </c:pt>
                <c:pt idx="2834">
                  <c:v>58.446022960000001</c:v>
                </c:pt>
                <c:pt idx="2835">
                  <c:v>64.978813059999993</c:v>
                </c:pt>
                <c:pt idx="2836">
                  <c:v>62.68083541</c:v>
                </c:pt>
                <c:pt idx="2837">
                  <c:v>60.338557209999998</c:v>
                </c:pt>
                <c:pt idx="2838">
                  <c:v>57.566653510000002</c:v>
                </c:pt>
                <c:pt idx="2839">
                  <c:v>68.218929439999997</c:v>
                </c:pt>
                <c:pt idx="2840">
                  <c:v>58.03944379</c:v>
                </c:pt>
                <c:pt idx="2841">
                  <c:v>56.680904269999999</c:v>
                </c:pt>
                <c:pt idx="2842">
                  <c:v>58.222031119999997</c:v>
                </c:pt>
                <c:pt idx="2843">
                  <c:v>68.958063559999999</c:v>
                </c:pt>
                <c:pt idx="2844">
                  <c:v>79.098514339999994</c:v>
                </c:pt>
                <c:pt idx="2845">
                  <c:v>70.314442880000001</c:v>
                </c:pt>
                <c:pt idx="2846">
                  <c:v>66.116322879999998</c:v>
                </c:pt>
                <c:pt idx="2847">
                  <c:v>61.986093189999998</c:v>
                </c:pt>
                <c:pt idx="2848">
                  <c:v>57.471904139999999</c:v>
                </c:pt>
                <c:pt idx="2849">
                  <c:v>71.027344200000002</c:v>
                </c:pt>
                <c:pt idx="2850">
                  <c:v>56.992567870000002</c:v>
                </c:pt>
                <c:pt idx="2851">
                  <c:v>65.544448799999998</c:v>
                </c:pt>
                <c:pt idx="2852">
                  <c:v>50.93067619</c:v>
                </c:pt>
                <c:pt idx="2853">
                  <c:v>56.780365160000002</c:v>
                </c:pt>
                <c:pt idx="2854">
                  <c:v>56.882674229999999</c:v>
                </c:pt>
                <c:pt idx="2855">
                  <c:v>52.129597850000003</c:v>
                </c:pt>
                <c:pt idx="2856">
                  <c:v>85.473653769999999</c:v>
                </c:pt>
                <c:pt idx="2857">
                  <c:v>56.519084640000003</c:v>
                </c:pt>
                <c:pt idx="2858">
                  <c:v>50.45984584</c:v>
                </c:pt>
                <c:pt idx="2859">
                  <c:v>41.865700850000003</c:v>
                </c:pt>
                <c:pt idx="2860">
                  <c:v>61.507114950000002</c:v>
                </c:pt>
                <c:pt idx="2861">
                  <c:v>59.418369839999997</c:v>
                </c:pt>
                <c:pt idx="2862">
                  <c:v>73.433826789999998</c:v>
                </c:pt>
                <c:pt idx="2863">
                  <c:v>78.634907150000004</c:v>
                </c:pt>
                <c:pt idx="2864">
                  <c:v>45.744254239999997</c:v>
                </c:pt>
                <c:pt idx="2865">
                  <c:v>56.111534900000002</c:v>
                </c:pt>
                <c:pt idx="2866">
                  <c:v>66.518494070000003</c:v>
                </c:pt>
                <c:pt idx="2867">
                  <c:v>55.112739249999997</c:v>
                </c:pt>
                <c:pt idx="2868">
                  <c:v>61.781417390000001</c:v>
                </c:pt>
                <c:pt idx="2869">
                  <c:v>68.393274090000006</c:v>
                </c:pt>
                <c:pt idx="2870">
                  <c:v>66.802368569999999</c:v>
                </c:pt>
                <c:pt idx="2871">
                  <c:v>72.345732479999995</c:v>
                </c:pt>
                <c:pt idx="2872">
                  <c:v>62.078831440000002</c:v>
                </c:pt>
                <c:pt idx="2873">
                  <c:v>61.662552730000002</c:v>
                </c:pt>
                <c:pt idx="2874">
                  <c:v>62.122801529999997</c:v>
                </c:pt>
                <c:pt idx="2875">
                  <c:v>63.071839869999998</c:v>
                </c:pt>
                <c:pt idx="2876">
                  <c:v>59.961440420000002</c:v>
                </c:pt>
                <c:pt idx="2877">
                  <c:v>65.980123689999999</c:v>
                </c:pt>
                <c:pt idx="2878">
                  <c:v>47.768291290000001</c:v>
                </c:pt>
                <c:pt idx="2879">
                  <c:v>80.210010060000002</c:v>
                </c:pt>
                <c:pt idx="2880">
                  <c:v>67.884044700000004</c:v>
                </c:pt>
                <c:pt idx="2881">
                  <c:v>64.141459569999995</c:v>
                </c:pt>
                <c:pt idx="2882">
                  <c:v>53.718009430000002</c:v>
                </c:pt>
                <c:pt idx="2883">
                  <c:v>65.420207300000001</c:v>
                </c:pt>
                <c:pt idx="2884">
                  <c:v>69.262523770000001</c:v>
                </c:pt>
                <c:pt idx="2885">
                  <c:v>58.577594390000002</c:v>
                </c:pt>
                <c:pt idx="2886">
                  <c:v>56.20634106</c:v>
                </c:pt>
                <c:pt idx="2887">
                  <c:v>54.136930649999996</c:v>
                </c:pt>
                <c:pt idx="2888">
                  <c:v>51.135393690000001</c:v>
                </c:pt>
                <c:pt idx="2889">
                  <c:v>76.942950139999994</c:v>
                </c:pt>
                <c:pt idx="2890">
                  <c:v>52.215474219999997</c:v>
                </c:pt>
                <c:pt idx="2891">
                  <c:v>67.010670790000006</c:v>
                </c:pt>
                <c:pt idx="2892">
                  <c:v>87.379979779999999</c:v>
                </c:pt>
                <c:pt idx="2893">
                  <c:v>59.002000240000001</c:v>
                </c:pt>
                <c:pt idx="2894">
                  <c:v>64.9327957</c:v>
                </c:pt>
                <c:pt idx="2895">
                  <c:v>48.218787890000002</c:v>
                </c:pt>
                <c:pt idx="2896">
                  <c:v>55.212166400000001</c:v>
                </c:pt>
                <c:pt idx="2897">
                  <c:v>69.511432760000005</c:v>
                </c:pt>
                <c:pt idx="2898">
                  <c:v>67.039954159999994</c:v>
                </c:pt>
                <c:pt idx="2899">
                  <c:v>50.275164189999998</c:v>
                </c:pt>
                <c:pt idx="2900">
                  <c:v>72.922755739999999</c:v>
                </c:pt>
                <c:pt idx="2901">
                  <c:v>65.98740626</c:v>
                </c:pt>
                <c:pt idx="2902">
                  <c:v>61.253607500000001</c:v>
                </c:pt>
                <c:pt idx="2903">
                  <c:v>61.247418629999999</c:v>
                </c:pt>
                <c:pt idx="2904">
                  <c:v>72.697428310000006</c:v>
                </c:pt>
                <c:pt idx="2905">
                  <c:v>48.910373409999998</c:v>
                </c:pt>
                <c:pt idx="2906">
                  <c:v>60.434646690000001</c:v>
                </c:pt>
                <c:pt idx="2907">
                  <c:v>72.093939640000002</c:v>
                </c:pt>
                <c:pt idx="2908">
                  <c:v>75.003559060000001</c:v>
                </c:pt>
                <c:pt idx="2909">
                  <c:v>62.550752520000003</c:v>
                </c:pt>
                <c:pt idx="2910">
                  <c:v>53.049736639999999</c:v>
                </c:pt>
                <c:pt idx="2911">
                  <c:v>52.277249580000003</c:v>
                </c:pt>
                <c:pt idx="2912">
                  <c:v>69.57019717</c:v>
                </c:pt>
                <c:pt idx="2913">
                  <c:v>69.656584570000007</c:v>
                </c:pt>
                <c:pt idx="2914">
                  <c:v>43.671879799999999</c:v>
                </c:pt>
                <c:pt idx="2915">
                  <c:v>50.17390443</c:v>
                </c:pt>
                <c:pt idx="2916">
                  <c:v>55.75765148</c:v>
                </c:pt>
                <c:pt idx="2917">
                  <c:v>73.236081029999994</c:v>
                </c:pt>
                <c:pt idx="2918">
                  <c:v>65.280870930000006</c:v>
                </c:pt>
                <c:pt idx="2919">
                  <c:v>57.624256539999998</c:v>
                </c:pt>
                <c:pt idx="2920">
                  <c:v>53.896478760000001</c:v>
                </c:pt>
                <c:pt idx="2921">
                  <c:v>88.797555590000002</c:v>
                </c:pt>
                <c:pt idx="2922">
                  <c:v>50.78663134</c:v>
                </c:pt>
                <c:pt idx="2923">
                  <c:v>88.105874360000001</c:v>
                </c:pt>
                <c:pt idx="2924">
                  <c:v>73.62405665</c:v>
                </c:pt>
                <c:pt idx="2925">
                  <c:v>54.28638729</c:v>
                </c:pt>
                <c:pt idx="2926">
                  <c:v>78.991278080000001</c:v>
                </c:pt>
                <c:pt idx="2927">
                  <c:v>46.87964521</c:v>
                </c:pt>
                <c:pt idx="2928">
                  <c:v>83.532433789999999</c:v>
                </c:pt>
                <c:pt idx="2929">
                  <c:v>63.101103539999997</c:v>
                </c:pt>
                <c:pt idx="2930">
                  <c:v>58.839489110000002</c:v>
                </c:pt>
                <c:pt idx="2931">
                  <c:v>71.791925829999997</c:v>
                </c:pt>
                <c:pt idx="2932">
                  <c:v>52.81250232</c:v>
                </c:pt>
                <c:pt idx="2933">
                  <c:v>63.048861840000001</c:v>
                </c:pt>
                <c:pt idx="2934">
                  <c:v>65.212219039999994</c:v>
                </c:pt>
                <c:pt idx="2935">
                  <c:v>35.164163649999999</c:v>
                </c:pt>
                <c:pt idx="2936">
                  <c:v>58.081015579999999</c:v>
                </c:pt>
                <c:pt idx="2937">
                  <c:v>60.682819129999999</c:v>
                </c:pt>
                <c:pt idx="2938">
                  <c:v>69.404604399999997</c:v>
                </c:pt>
                <c:pt idx="2939">
                  <c:v>49.989914929999998</c:v>
                </c:pt>
                <c:pt idx="2940">
                  <c:v>71.542936130000001</c:v>
                </c:pt>
                <c:pt idx="2941">
                  <c:v>62.562694579999999</c:v>
                </c:pt>
                <c:pt idx="2942">
                  <c:v>59.610576969999997</c:v>
                </c:pt>
                <c:pt idx="2943">
                  <c:v>67.042046119999995</c:v>
                </c:pt>
                <c:pt idx="2944">
                  <c:v>66.934562240000005</c:v>
                </c:pt>
                <c:pt idx="2945">
                  <c:v>70.929413740000001</c:v>
                </c:pt>
                <c:pt idx="2946">
                  <c:v>57.337002050000002</c:v>
                </c:pt>
                <c:pt idx="2947">
                  <c:v>52.200579269999999</c:v>
                </c:pt>
                <c:pt idx="2948">
                  <c:v>59.46279114</c:v>
                </c:pt>
                <c:pt idx="2949">
                  <c:v>60.778118480000003</c:v>
                </c:pt>
                <c:pt idx="2950">
                  <c:v>82.276914930000004</c:v>
                </c:pt>
                <c:pt idx="2951">
                  <c:v>62.984064080000003</c:v>
                </c:pt>
                <c:pt idx="2952">
                  <c:v>60.317384529999998</c:v>
                </c:pt>
                <c:pt idx="2953">
                  <c:v>55.648554660000002</c:v>
                </c:pt>
                <c:pt idx="2954">
                  <c:v>61.589963869999998</c:v>
                </c:pt>
                <c:pt idx="2955">
                  <c:v>63.386434000000001</c:v>
                </c:pt>
                <c:pt idx="2956">
                  <c:v>66.870026749999994</c:v>
                </c:pt>
                <c:pt idx="2957">
                  <c:v>66.538679540000004</c:v>
                </c:pt>
                <c:pt idx="2958">
                  <c:v>59.09232514</c:v>
                </c:pt>
                <c:pt idx="2959">
                  <c:v>65.269182150000006</c:v>
                </c:pt>
                <c:pt idx="2960">
                  <c:v>61.038588560000001</c:v>
                </c:pt>
                <c:pt idx="2961">
                  <c:v>70.17328689</c:v>
                </c:pt>
                <c:pt idx="2962">
                  <c:v>73.150054010000005</c:v>
                </c:pt>
                <c:pt idx="2963">
                  <c:v>56.757672360000001</c:v>
                </c:pt>
                <c:pt idx="2964">
                  <c:v>68.375903730000005</c:v>
                </c:pt>
                <c:pt idx="2965">
                  <c:v>51.103662980000003</c:v>
                </c:pt>
                <c:pt idx="2966">
                  <c:v>47.364008419999998</c:v>
                </c:pt>
                <c:pt idx="2967">
                  <c:v>57.982043869999998</c:v>
                </c:pt>
                <c:pt idx="2968">
                  <c:v>65.701897560000006</c:v>
                </c:pt>
                <c:pt idx="2969">
                  <c:v>76.523488549999996</c:v>
                </c:pt>
                <c:pt idx="2970">
                  <c:v>58.515071339999999</c:v>
                </c:pt>
                <c:pt idx="2971">
                  <c:v>47.357688699999997</c:v>
                </c:pt>
                <c:pt idx="2972">
                  <c:v>55.022147799999999</c:v>
                </c:pt>
                <c:pt idx="2973">
                  <c:v>53.862532440000003</c:v>
                </c:pt>
                <c:pt idx="2974">
                  <c:v>43.722859589999999</c:v>
                </c:pt>
                <c:pt idx="2975">
                  <c:v>54.514753839999997</c:v>
                </c:pt>
                <c:pt idx="2976">
                  <c:v>51.275536600000002</c:v>
                </c:pt>
                <c:pt idx="2977">
                  <c:v>73.62191224</c:v>
                </c:pt>
                <c:pt idx="2978">
                  <c:v>64.081983219999998</c:v>
                </c:pt>
                <c:pt idx="2979">
                  <c:v>53.910043790000003</c:v>
                </c:pt>
                <c:pt idx="2980">
                  <c:v>61.865466140000002</c:v>
                </c:pt>
                <c:pt idx="2981">
                  <c:v>58.04252323</c:v>
                </c:pt>
                <c:pt idx="2982">
                  <c:v>60.864143329999997</c:v>
                </c:pt>
                <c:pt idx="2983">
                  <c:v>44.621041990000002</c:v>
                </c:pt>
                <c:pt idx="2984">
                  <c:v>58.101064719999997</c:v>
                </c:pt>
                <c:pt idx="2985">
                  <c:v>45.572710200000003</c:v>
                </c:pt>
                <c:pt idx="2986">
                  <c:v>62.18891034</c:v>
                </c:pt>
                <c:pt idx="2987">
                  <c:v>60.724812530000001</c:v>
                </c:pt>
                <c:pt idx="2988">
                  <c:v>55.23870471</c:v>
                </c:pt>
                <c:pt idx="2989">
                  <c:v>70.659075000000001</c:v>
                </c:pt>
                <c:pt idx="2990">
                  <c:v>71.879346769999998</c:v>
                </c:pt>
                <c:pt idx="2991">
                  <c:v>61.595904750000003</c:v>
                </c:pt>
                <c:pt idx="2992">
                  <c:v>59.573160090000002</c:v>
                </c:pt>
                <c:pt idx="2993">
                  <c:v>57.158270899999998</c:v>
                </c:pt>
                <c:pt idx="2994">
                  <c:v>69.668988100000007</c:v>
                </c:pt>
                <c:pt idx="2995">
                  <c:v>50.818304060000003</c:v>
                </c:pt>
                <c:pt idx="2996">
                  <c:v>46.963897850000002</c:v>
                </c:pt>
                <c:pt idx="2997">
                  <c:v>53.910044839999998</c:v>
                </c:pt>
                <c:pt idx="2998">
                  <c:v>60.578545929999997</c:v>
                </c:pt>
                <c:pt idx="2999">
                  <c:v>57.903485949999997</c:v>
                </c:pt>
                <c:pt idx="3000">
                  <c:v>53.756554559999998</c:v>
                </c:pt>
                <c:pt idx="3001">
                  <c:v>55.593067740000002</c:v>
                </c:pt>
                <c:pt idx="3002">
                  <c:v>48.435601570000003</c:v>
                </c:pt>
                <c:pt idx="3003">
                  <c:v>39.598068650000002</c:v>
                </c:pt>
                <c:pt idx="3004">
                  <c:v>50.26498849</c:v>
                </c:pt>
                <c:pt idx="3005">
                  <c:v>58.75007703</c:v>
                </c:pt>
                <c:pt idx="3006">
                  <c:v>53.734056950000003</c:v>
                </c:pt>
                <c:pt idx="3007">
                  <c:v>64.857628750000003</c:v>
                </c:pt>
                <c:pt idx="3008">
                  <c:v>47.590339909999997</c:v>
                </c:pt>
                <c:pt idx="3009">
                  <c:v>57.53325796</c:v>
                </c:pt>
                <c:pt idx="3010">
                  <c:v>80.82662268</c:v>
                </c:pt>
                <c:pt idx="3011">
                  <c:v>62.778451420000003</c:v>
                </c:pt>
                <c:pt idx="3012">
                  <c:v>73.353303420000003</c:v>
                </c:pt>
                <c:pt idx="3013">
                  <c:v>74.313300670000004</c:v>
                </c:pt>
                <c:pt idx="3014">
                  <c:v>58.031660359999997</c:v>
                </c:pt>
                <c:pt idx="3015">
                  <c:v>56.678419529999999</c:v>
                </c:pt>
                <c:pt idx="3016">
                  <c:v>73.985266859999996</c:v>
                </c:pt>
                <c:pt idx="3017">
                  <c:v>48.770271469999997</c:v>
                </c:pt>
                <c:pt idx="3018">
                  <c:v>60.941585699999997</c:v>
                </c:pt>
                <c:pt idx="3019">
                  <c:v>69.727525760000006</c:v>
                </c:pt>
                <c:pt idx="3020">
                  <c:v>72.852855109999993</c:v>
                </c:pt>
                <c:pt idx="3021">
                  <c:v>61.334016060000003</c:v>
                </c:pt>
                <c:pt idx="3022">
                  <c:v>57.070458500000001</c:v>
                </c:pt>
                <c:pt idx="3023">
                  <c:v>57.740942939999996</c:v>
                </c:pt>
                <c:pt idx="3024">
                  <c:v>58.574595459999998</c:v>
                </c:pt>
                <c:pt idx="3025">
                  <c:v>66.419941559999998</c:v>
                </c:pt>
                <c:pt idx="3026">
                  <c:v>66.770805260000003</c:v>
                </c:pt>
                <c:pt idx="3027">
                  <c:v>45.760110750000003</c:v>
                </c:pt>
                <c:pt idx="3028">
                  <c:v>60.353270930000001</c:v>
                </c:pt>
                <c:pt idx="3029">
                  <c:v>61.307334689999998</c:v>
                </c:pt>
                <c:pt idx="3030">
                  <c:v>68.790551390000005</c:v>
                </c:pt>
                <c:pt idx="3031">
                  <c:v>58.149257669999997</c:v>
                </c:pt>
                <c:pt idx="3032">
                  <c:v>72.839870529999999</c:v>
                </c:pt>
                <c:pt idx="3033">
                  <c:v>66.668938549999993</c:v>
                </c:pt>
                <c:pt idx="3034">
                  <c:v>65.225390959999999</c:v>
                </c:pt>
                <c:pt idx="3035">
                  <c:v>76.715403890000005</c:v>
                </c:pt>
                <c:pt idx="3036">
                  <c:v>62.181942489999997</c:v>
                </c:pt>
                <c:pt idx="3037">
                  <c:v>59.592228660000004</c:v>
                </c:pt>
                <c:pt idx="3038">
                  <c:v>55.855650420000003</c:v>
                </c:pt>
                <c:pt idx="3039">
                  <c:v>55.25277681</c:v>
                </c:pt>
                <c:pt idx="3040">
                  <c:v>67.910365400000003</c:v>
                </c:pt>
                <c:pt idx="3041">
                  <c:v>57.313046149999998</c:v>
                </c:pt>
                <c:pt idx="3042">
                  <c:v>62.98746929</c:v>
                </c:pt>
                <c:pt idx="3043">
                  <c:v>60.418789320000002</c:v>
                </c:pt>
                <c:pt idx="3044">
                  <c:v>68.748333810000005</c:v>
                </c:pt>
                <c:pt idx="3045">
                  <c:v>61.436500520000003</c:v>
                </c:pt>
                <c:pt idx="3046">
                  <c:v>63.21118414</c:v>
                </c:pt>
                <c:pt idx="3047">
                  <c:v>48.481748760000002</c:v>
                </c:pt>
                <c:pt idx="3048">
                  <c:v>43.432485219999997</c:v>
                </c:pt>
                <c:pt idx="3049">
                  <c:v>65.759362620000005</c:v>
                </c:pt>
                <c:pt idx="3050">
                  <c:v>55.571363439999999</c:v>
                </c:pt>
                <c:pt idx="3051">
                  <c:v>44.954822399999998</c:v>
                </c:pt>
                <c:pt idx="3052">
                  <c:v>65.175893669999994</c:v>
                </c:pt>
                <c:pt idx="3053">
                  <c:v>54.096365749999997</c:v>
                </c:pt>
                <c:pt idx="3054">
                  <c:v>72.354406819999994</c:v>
                </c:pt>
                <c:pt idx="3055">
                  <c:v>53.589856750000003</c:v>
                </c:pt>
                <c:pt idx="3056">
                  <c:v>54.338233170000002</c:v>
                </c:pt>
                <c:pt idx="3057">
                  <c:v>54.926724129999997</c:v>
                </c:pt>
                <c:pt idx="3058">
                  <c:v>55.674152100000001</c:v>
                </c:pt>
                <c:pt idx="3059">
                  <c:v>49.547778630000003</c:v>
                </c:pt>
                <c:pt idx="3060">
                  <c:v>56.467885109999997</c:v>
                </c:pt>
                <c:pt idx="3061">
                  <c:v>66.5194185</c:v>
                </c:pt>
                <c:pt idx="3062">
                  <c:v>63.905911260000003</c:v>
                </c:pt>
                <c:pt idx="3063">
                  <c:v>45.430401629999999</c:v>
                </c:pt>
                <c:pt idx="3064">
                  <c:v>72.324729790000006</c:v>
                </c:pt>
                <c:pt idx="3065">
                  <c:v>52.577382129999997</c:v>
                </c:pt>
                <c:pt idx="3066">
                  <c:v>73.503781320000002</c:v>
                </c:pt>
                <c:pt idx="3067">
                  <c:v>50.515297230000002</c:v>
                </c:pt>
                <c:pt idx="3068">
                  <c:v>49.038576669999998</c:v>
                </c:pt>
                <c:pt idx="3069">
                  <c:v>54.899930789999999</c:v>
                </c:pt>
                <c:pt idx="3070">
                  <c:v>59.687685639999998</c:v>
                </c:pt>
                <c:pt idx="3071">
                  <c:v>65.109558219999997</c:v>
                </c:pt>
                <c:pt idx="3072">
                  <c:v>55.234603180000001</c:v>
                </c:pt>
                <c:pt idx="3073">
                  <c:v>66.267770729999995</c:v>
                </c:pt>
                <c:pt idx="3074">
                  <c:v>55.948668349999998</c:v>
                </c:pt>
                <c:pt idx="3075">
                  <c:v>62.040824710000003</c:v>
                </c:pt>
                <c:pt idx="3076">
                  <c:v>70.055744390000001</c:v>
                </c:pt>
                <c:pt idx="3077">
                  <c:v>63.947471659999998</c:v>
                </c:pt>
                <c:pt idx="3078">
                  <c:v>42.814427610000003</c:v>
                </c:pt>
                <c:pt idx="3079">
                  <c:v>79.200961399999997</c:v>
                </c:pt>
                <c:pt idx="3080">
                  <c:v>73.080099219999994</c:v>
                </c:pt>
                <c:pt idx="3081">
                  <c:v>59.580384479999999</c:v>
                </c:pt>
                <c:pt idx="3082">
                  <c:v>59.10294159</c:v>
                </c:pt>
                <c:pt idx="3083">
                  <c:v>70.794866760000005</c:v>
                </c:pt>
                <c:pt idx="3084">
                  <c:v>71.070890759999997</c:v>
                </c:pt>
                <c:pt idx="3085">
                  <c:v>46.580621989999997</c:v>
                </c:pt>
                <c:pt idx="3086">
                  <c:v>75.499701119999997</c:v>
                </c:pt>
                <c:pt idx="3087">
                  <c:v>64.986568489999996</c:v>
                </c:pt>
                <c:pt idx="3088">
                  <c:v>68.204504970000002</c:v>
                </c:pt>
                <c:pt idx="3089">
                  <c:v>54.928159309999998</c:v>
                </c:pt>
                <c:pt idx="3090">
                  <c:v>50.215096199999998</c:v>
                </c:pt>
                <c:pt idx="3091">
                  <c:v>55.353941040000002</c:v>
                </c:pt>
                <c:pt idx="3092">
                  <c:v>56.56595686</c:v>
                </c:pt>
                <c:pt idx="3093">
                  <c:v>64.453283139999996</c:v>
                </c:pt>
                <c:pt idx="3094">
                  <c:v>52.79675932</c:v>
                </c:pt>
                <c:pt idx="3095">
                  <c:v>57.487796439999997</c:v>
                </c:pt>
                <c:pt idx="3096">
                  <c:v>59.943278229999997</c:v>
                </c:pt>
                <c:pt idx="3097">
                  <c:v>46.884881960000001</c:v>
                </c:pt>
                <c:pt idx="3098">
                  <c:v>51.009086500000002</c:v>
                </c:pt>
                <c:pt idx="3099">
                  <c:v>51.846045349999997</c:v>
                </c:pt>
                <c:pt idx="3100">
                  <c:v>57.439739539999998</c:v>
                </c:pt>
                <c:pt idx="3101">
                  <c:v>72.857022130000004</c:v>
                </c:pt>
                <c:pt idx="3102">
                  <c:v>70.995627780000007</c:v>
                </c:pt>
                <c:pt idx="3103">
                  <c:v>74.36415873</c:v>
                </c:pt>
                <c:pt idx="3104">
                  <c:v>43.514773580000004</c:v>
                </c:pt>
                <c:pt idx="3105">
                  <c:v>57.959387710000001</c:v>
                </c:pt>
                <c:pt idx="3106">
                  <c:v>47.194514990000002</c:v>
                </c:pt>
                <c:pt idx="3107">
                  <c:v>66.157432310000004</c:v>
                </c:pt>
                <c:pt idx="3108">
                  <c:v>64.593720169999997</c:v>
                </c:pt>
                <c:pt idx="3109">
                  <c:v>59.702922219999998</c:v>
                </c:pt>
                <c:pt idx="3110">
                  <c:v>48.866051710000001</c:v>
                </c:pt>
                <c:pt idx="3111">
                  <c:v>60.98603387</c:v>
                </c:pt>
                <c:pt idx="3112">
                  <c:v>55.808224969999998</c:v>
                </c:pt>
                <c:pt idx="3113">
                  <c:v>69.578092600000005</c:v>
                </c:pt>
                <c:pt idx="3114">
                  <c:v>68.915995179999996</c:v>
                </c:pt>
                <c:pt idx="3115">
                  <c:v>64.05268916</c:v>
                </c:pt>
                <c:pt idx="3116">
                  <c:v>66.830074740000001</c:v>
                </c:pt>
                <c:pt idx="3117">
                  <c:v>55.17194113</c:v>
                </c:pt>
                <c:pt idx="3118">
                  <c:v>48.122617779999999</c:v>
                </c:pt>
                <c:pt idx="3119">
                  <c:v>48.111241530000001</c:v>
                </c:pt>
                <c:pt idx="3120">
                  <c:v>68.979833909999996</c:v>
                </c:pt>
                <c:pt idx="3121">
                  <c:v>61.718777469999999</c:v>
                </c:pt>
                <c:pt idx="3122">
                  <c:v>68.104106479999999</c:v>
                </c:pt>
                <c:pt idx="3123">
                  <c:v>69.446797110000006</c:v>
                </c:pt>
                <c:pt idx="3124">
                  <c:v>57.607917059999998</c:v>
                </c:pt>
                <c:pt idx="3125">
                  <c:v>76.596664559999994</c:v>
                </c:pt>
                <c:pt idx="3126">
                  <c:v>62.867887469999999</c:v>
                </c:pt>
                <c:pt idx="3127">
                  <c:v>72.020854979999996</c:v>
                </c:pt>
                <c:pt idx="3128">
                  <c:v>56.888339469999998</c:v>
                </c:pt>
                <c:pt idx="3129">
                  <c:v>61.438810580000002</c:v>
                </c:pt>
                <c:pt idx="3130">
                  <c:v>69.444319050000004</c:v>
                </c:pt>
                <c:pt idx="3131">
                  <c:v>50.513928309999997</c:v>
                </c:pt>
                <c:pt idx="3132">
                  <c:v>70.20045949</c:v>
                </c:pt>
                <c:pt idx="3133">
                  <c:v>56.435018149999998</c:v>
                </c:pt>
                <c:pt idx="3134">
                  <c:v>68.643845859999999</c:v>
                </c:pt>
                <c:pt idx="3135">
                  <c:v>84.213106379999999</c:v>
                </c:pt>
                <c:pt idx="3136">
                  <c:v>65.548082489999999</c:v>
                </c:pt>
                <c:pt idx="3137">
                  <c:v>74.087199810000001</c:v>
                </c:pt>
                <c:pt idx="3138">
                  <c:v>64.666833589999996</c:v>
                </c:pt>
                <c:pt idx="3139">
                  <c:v>52.566569999999999</c:v>
                </c:pt>
                <c:pt idx="3140">
                  <c:v>62.273532199999998</c:v>
                </c:pt>
                <c:pt idx="3141">
                  <c:v>50.161465030000002</c:v>
                </c:pt>
                <c:pt idx="3142">
                  <c:v>64.26089915</c:v>
                </c:pt>
                <c:pt idx="3143">
                  <c:v>53.980832079999999</c:v>
                </c:pt>
                <c:pt idx="3144">
                  <c:v>69.145881869999997</c:v>
                </c:pt>
                <c:pt idx="3145">
                  <c:v>73.019736309999999</c:v>
                </c:pt>
                <c:pt idx="3146">
                  <c:v>52.738468910000002</c:v>
                </c:pt>
                <c:pt idx="3147">
                  <c:v>68.894594600000005</c:v>
                </c:pt>
                <c:pt idx="3148">
                  <c:v>70.150394390000002</c:v>
                </c:pt>
                <c:pt idx="3149">
                  <c:v>69.141283299999998</c:v>
                </c:pt>
                <c:pt idx="3150">
                  <c:v>63.536282999999997</c:v>
                </c:pt>
                <c:pt idx="3151">
                  <c:v>54.264914560000001</c:v>
                </c:pt>
                <c:pt idx="3152">
                  <c:v>58.280473860000001</c:v>
                </c:pt>
                <c:pt idx="3153">
                  <c:v>73.093453769999996</c:v>
                </c:pt>
                <c:pt idx="3154">
                  <c:v>69.204234349999993</c:v>
                </c:pt>
                <c:pt idx="3155">
                  <c:v>57.389658769999997</c:v>
                </c:pt>
                <c:pt idx="3156">
                  <c:v>52.260783429999996</c:v>
                </c:pt>
                <c:pt idx="3157">
                  <c:v>55.643967050000001</c:v>
                </c:pt>
                <c:pt idx="3158">
                  <c:v>73.17432325</c:v>
                </c:pt>
                <c:pt idx="3159">
                  <c:v>72.6202519</c:v>
                </c:pt>
                <c:pt idx="3160">
                  <c:v>54.834066309999997</c:v>
                </c:pt>
                <c:pt idx="3161">
                  <c:v>55.360667820000003</c:v>
                </c:pt>
                <c:pt idx="3162">
                  <c:v>51.188497550000001</c:v>
                </c:pt>
                <c:pt idx="3163">
                  <c:v>62.183715069999998</c:v>
                </c:pt>
                <c:pt idx="3164">
                  <c:v>67.155234719999996</c:v>
                </c:pt>
                <c:pt idx="3165">
                  <c:v>47.962462989999999</c:v>
                </c:pt>
                <c:pt idx="3166">
                  <c:v>60.908376949999997</c:v>
                </c:pt>
                <c:pt idx="3167">
                  <c:v>67.098728600000001</c:v>
                </c:pt>
                <c:pt idx="3168">
                  <c:v>62.684420799999998</c:v>
                </c:pt>
                <c:pt idx="3169">
                  <c:v>63.780044609999997</c:v>
                </c:pt>
                <c:pt idx="3170">
                  <c:v>76.267209780000002</c:v>
                </c:pt>
                <c:pt idx="3171">
                  <c:v>60.442207869999997</c:v>
                </c:pt>
                <c:pt idx="3172">
                  <c:v>62.699748290000002</c:v>
                </c:pt>
                <c:pt idx="3173">
                  <c:v>62.353390580000003</c:v>
                </c:pt>
                <c:pt idx="3174">
                  <c:v>54.730741430000002</c:v>
                </c:pt>
                <c:pt idx="3175">
                  <c:v>50.127922290000001</c:v>
                </c:pt>
                <c:pt idx="3176">
                  <c:v>55.288151429999999</c:v>
                </c:pt>
                <c:pt idx="3177">
                  <c:v>50.031074349999997</c:v>
                </c:pt>
                <c:pt idx="3178">
                  <c:v>74.742606559999999</c:v>
                </c:pt>
                <c:pt idx="3179">
                  <c:v>63.964696580000002</c:v>
                </c:pt>
                <c:pt idx="3180">
                  <c:v>37.2845765</c:v>
                </c:pt>
                <c:pt idx="3181">
                  <c:v>41.059503450000001</c:v>
                </c:pt>
                <c:pt idx="3182">
                  <c:v>80.543809609999997</c:v>
                </c:pt>
                <c:pt idx="3183">
                  <c:v>48.08136399</c:v>
                </c:pt>
                <c:pt idx="3184">
                  <c:v>64.530258219999993</c:v>
                </c:pt>
                <c:pt idx="3185">
                  <c:v>62.595434300000001</c:v>
                </c:pt>
                <c:pt idx="3186">
                  <c:v>54.262266490000002</c:v>
                </c:pt>
                <c:pt idx="3187">
                  <c:v>70.865642210000004</c:v>
                </c:pt>
                <c:pt idx="3188">
                  <c:v>72.918951160000006</c:v>
                </c:pt>
                <c:pt idx="3189">
                  <c:v>62.355793060000003</c:v>
                </c:pt>
                <c:pt idx="3190">
                  <c:v>70.263662550000006</c:v>
                </c:pt>
                <c:pt idx="3191">
                  <c:v>66.771232670000003</c:v>
                </c:pt>
                <c:pt idx="3192">
                  <c:v>60.394982939999998</c:v>
                </c:pt>
                <c:pt idx="3193">
                  <c:v>66.131161730000002</c:v>
                </c:pt>
                <c:pt idx="3194">
                  <c:v>70.528518939999998</c:v>
                </c:pt>
                <c:pt idx="3195">
                  <c:v>75.695576090000003</c:v>
                </c:pt>
                <c:pt idx="3196">
                  <c:v>67.920506759999995</c:v>
                </c:pt>
                <c:pt idx="3197">
                  <c:v>61.410529869999998</c:v>
                </c:pt>
                <c:pt idx="3198">
                  <c:v>65.028695490000004</c:v>
                </c:pt>
                <c:pt idx="3199">
                  <c:v>72.181629060000006</c:v>
                </c:pt>
                <c:pt idx="3200">
                  <c:v>72.339930109999997</c:v>
                </c:pt>
                <c:pt idx="3201">
                  <c:v>50.370689579999997</c:v>
                </c:pt>
                <c:pt idx="3202">
                  <c:v>62.514477939999999</c:v>
                </c:pt>
                <c:pt idx="3203">
                  <c:v>74.619676209999994</c:v>
                </c:pt>
                <c:pt idx="3204">
                  <c:v>55.97881108</c:v>
                </c:pt>
                <c:pt idx="3205">
                  <c:v>69.479687479999996</c:v>
                </c:pt>
                <c:pt idx="3206">
                  <c:v>69.544391750000003</c:v>
                </c:pt>
                <c:pt idx="3207">
                  <c:v>79.51139044</c:v>
                </c:pt>
                <c:pt idx="3208">
                  <c:v>71.280241430000004</c:v>
                </c:pt>
                <c:pt idx="3209">
                  <c:v>73.018385019999997</c:v>
                </c:pt>
                <c:pt idx="3210">
                  <c:v>64.646182229999994</c:v>
                </c:pt>
                <c:pt idx="3211">
                  <c:v>77.968847769999996</c:v>
                </c:pt>
                <c:pt idx="3212">
                  <c:v>53.236331290000003</c:v>
                </c:pt>
                <c:pt idx="3213">
                  <c:v>60.801962840000002</c:v>
                </c:pt>
                <c:pt idx="3214">
                  <c:v>60.905419250000001</c:v>
                </c:pt>
                <c:pt idx="3215">
                  <c:v>61.530798269999998</c:v>
                </c:pt>
                <c:pt idx="3216">
                  <c:v>62.988254259999998</c:v>
                </c:pt>
                <c:pt idx="3217">
                  <c:v>53.135644499999998</c:v>
                </c:pt>
                <c:pt idx="3218">
                  <c:v>62.88982652</c:v>
                </c:pt>
                <c:pt idx="3219">
                  <c:v>62.219616670000001</c:v>
                </c:pt>
                <c:pt idx="3220">
                  <c:v>68.597149920000007</c:v>
                </c:pt>
                <c:pt idx="3221">
                  <c:v>51.695425540000002</c:v>
                </c:pt>
                <c:pt idx="3222">
                  <c:v>54.96956883</c:v>
                </c:pt>
                <c:pt idx="3223">
                  <c:v>74.359392119999995</c:v>
                </c:pt>
                <c:pt idx="3224">
                  <c:v>50.454072760000003</c:v>
                </c:pt>
                <c:pt idx="3225">
                  <c:v>44.686105130000001</c:v>
                </c:pt>
                <c:pt idx="3226">
                  <c:v>59.738416020000003</c:v>
                </c:pt>
                <c:pt idx="3227">
                  <c:v>73.02155621</c:v>
                </c:pt>
                <c:pt idx="3228">
                  <c:v>71.092504169999998</c:v>
                </c:pt>
                <c:pt idx="3229">
                  <c:v>72.289935279999995</c:v>
                </c:pt>
                <c:pt idx="3230">
                  <c:v>62.711106639999997</c:v>
                </c:pt>
                <c:pt idx="3231">
                  <c:v>51.197547460000003</c:v>
                </c:pt>
                <c:pt idx="3232">
                  <c:v>53.867697759999999</c:v>
                </c:pt>
                <c:pt idx="3233">
                  <c:v>66.860879800000006</c:v>
                </c:pt>
                <c:pt idx="3234">
                  <c:v>63.360523319999999</c:v>
                </c:pt>
                <c:pt idx="3235">
                  <c:v>51.376702780000002</c:v>
                </c:pt>
                <c:pt idx="3236">
                  <c:v>66.830967869999995</c:v>
                </c:pt>
                <c:pt idx="3237">
                  <c:v>63.298854200000001</c:v>
                </c:pt>
                <c:pt idx="3238">
                  <c:v>64.059270940000005</c:v>
                </c:pt>
                <c:pt idx="3239">
                  <c:v>56.238110159999998</c:v>
                </c:pt>
                <c:pt idx="3240">
                  <c:v>67.239576220000004</c:v>
                </c:pt>
                <c:pt idx="3241">
                  <c:v>35.3341633</c:v>
                </c:pt>
                <c:pt idx="3242">
                  <c:v>45.89141738</c:v>
                </c:pt>
                <c:pt idx="3243">
                  <c:v>61.189563909999997</c:v>
                </c:pt>
                <c:pt idx="3244">
                  <c:v>53.476336519999997</c:v>
                </c:pt>
                <c:pt idx="3245">
                  <c:v>67.29550261</c:v>
                </c:pt>
                <c:pt idx="3246">
                  <c:v>46.351577890000002</c:v>
                </c:pt>
                <c:pt idx="3247">
                  <c:v>50.86786807</c:v>
                </c:pt>
                <c:pt idx="3248">
                  <c:v>44.116953389999999</c:v>
                </c:pt>
                <c:pt idx="3249">
                  <c:v>63.32309789</c:v>
                </c:pt>
                <c:pt idx="3250">
                  <c:v>65.971656159999995</c:v>
                </c:pt>
                <c:pt idx="3251">
                  <c:v>53.005898170000002</c:v>
                </c:pt>
                <c:pt idx="3252">
                  <c:v>67.319541549999997</c:v>
                </c:pt>
                <c:pt idx="3253">
                  <c:v>63.047004049999998</c:v>
                </c:pt>
                <c:pt idx="3254">
                  <c:v>65.736481350000005</c:v>
                </c:pt>
                <c:pt idx="3255">
                  <c:v>59.789384830000003</c:v>
                </c:pt>
                <c:pt idx="3256">
                  <c:v>68.733790600000006</c:v>
                </c:pt>
                <c:pt idx="3257">
                  <c:v>60.282423399999999</c:v>
                </c:pt>
                <c:pt idx="3258">
                  <c:v>81.076510850000005</c:v>
                </c:pt>
                <c:pt idx="3259">
                  <c:v>51.653895970000001</c:v>
                </c:pt>
                <c:pt idx="3260">
                  <c:v>56.550602859999998</c:v>
                </c:pt>
                <c:pt idx="3261">
                  <c:v>61.973284769999999</c:v>
                </c:pt>
                <c:pt idx="3262">
                  <c:v>70.134150550000001</c:v>
                </c:pt>
                <c:pt idx="3263">
                  <c:v>54.855880730000003</c:v>
                </c:pt>
                <c:pt idx="3264">
                  <c:v>59.492713799999997</c:v>
                </c:pt>
                <c:pt idx="3265">
                  <c:v>51.66372501</c:v>
                </c:pt>
                <c:pt idx="3266">
                  <c:v>50.258083540000001</c:v>
                </c:pt>
                <c:pt idx="3267">
                  <c:v>59.822660239999998</c:v>
                </c:pt>
                <c:pt idx="3268">
                  <c:v>55.798608219999998</c:v>
                </c:pt>
                <c:pt idx="3269">
                  <c:v>69.652211469999997</c:v>
                </c:pt>
                <c:pt idx="3270">
                  <c:v>52.731667629999997</c:v>
                </c:pt>
                <c:pt idx="3271">
                  <c:v>72.164689559999999</c:v>
                </c:pt>
                <c:pt idx="3272">
                  <c:v>52.183841989999998</c:v>
                </c:pt>
                <c:pt idx="3273">
                  <c:v>59.540482429999997</c:v>
                </c:pt>
                <c:pt idx="3274">
                  <c:v>58.034350889999999</c:v>
                </c:pt>
                <c:pt idx="3275">
                  <c:v>58.566457020000001</c:v>
                </c:pt>
                <c:pt idx="3276">
                  <c:v>58.18927395</c:v>
                </c:pt>
                <c:pt idx="3277">
                  <c:v>56.482993059999998</c:v>
                </c:pt>
                <c:pt idx="3278">
                  <c:v>80.207857360000006</c:v>
                </c:pt>
                <c:pt idx="3279">
                  <c:v>59.262761349999998</c:v>
                </c:pt>
                <c:pt idx="3280">
                  <c:v>70.876868689999995</c:v>
                </c:pt>
                <c:pt idx="3281">
                  <c:v>43.146307640000003</c:v>
                </c:pt>
                <c:pt idx="3282">
                  <c:v>70.023098649999994</c:v>
                </c:pt>
                <c:pt idx="3283">
                  <c:v>74.200500849999997</c:v>
                </c:pt>
                <c:pt idx="3284">
                  <c:v>64.758135580000001</c:v>
                </c:pt>
                <c:pt idx="3285">
                  <c:v>54.416471229999999</c:v>
                </c:pt>
                <c:pt idx="3286">
                  <c:v>60.334406919999999</c:v>
                </c:pt>
                <c:pt idx="3287">
                  <c:v>54.376807220000003</c:v>
                </c:pt>
                <c:pt idx="3288">
                  <c:v>74.913608519999997</c:v>
                </c:pt>
                <c:pt idx="3289">
                  <c:v>61.203676479999999</c:v>
                </c:pt>
                <c:pt idx="3290">
                  <c:v>59.67313343</c:v>
                </c:pt>
                <c:pt idx="3291">
                  <c:v>63.267168740000002</c:v>
                </c:pt>
                <c:pt idx="3292">
                  <c:v>62.4917473</c:v>
                </c:pt>
                <c:pt idx="3293">
                  <c:v>45.074019569999997</c:v>
                </c:pt>
                <c:pt idx="3294">
                  <c:v>70.354353320000001</c:v>
                </c:pt>
                <c:pt idx="3295">
                  <c:v>68.888578649999999</c:v>
                </c:pt>
                <c:pt idx="3296">
                  <c:v>73.813199139999995</c:v>
                </c:pt>
                <c:pt idx="3297">
                  <c:v>48.823557649999998</c:v>
                </c:pt>
                <c:pt idx="3298">
                  <c:v>55.763346239999997</c:v>
                </c:pt>
                <c:pt idx="3299">
                  <c:v>66.497938919999996</c:v>
                </c:pt>
                <c:pt idx="3300">
                  <c:v>75.995897420000006</c:v>
                </c:pt>
                <c:pt idx="3301">
                  <c:v>68.619422080000007</c:v>
                </c:pt>
                <c:pt idx="3302">
                  <c:v>49.200747499999999</c:v>
                </c:pt>
                <c:pt idx="3303">
                  <c:v>51.585642829999998</c:v>
                </c:pt>
                <c:pt idx="3304">
                  <c:v>58.643438439999997</c:v>
                </c:pt>
                <c:pt idx="3305">
                  <c:v>57.686524540000001</c:v>
                </c:pt>
                <c:pt idx="3306">
                  <c:v>61.989637860000002</c:v>
                </c:pt>
                <c:pt idx="3307">
                  <c:v>56.44500008</c:v>
                </c:pt>
                <c:pt idx="3308">
                  <c:v>68.982022259999994</c:v>
                </c:pt>
                <c:pt idx="3309">
                  <c:v>60.832025139999999</c:v>
                </c:pt>
                <c:pt idx="3310">
                  <c:v>79.227729650000001</c:v>
                </c:pt>
                <c:pt idx="3311">
                  <c:v>57.468912240000002</c:v>
                </c:pt>
                <c:pt idx="3312">
                  <c:v>64.476487039999995</c:v>
                </c:pt>
                <c:pt idx="3313">
                  <c:v>62.03951327</c:v>
                </c:pt>
                <c:pt idx="3314">
                  <c:v>53.914091720000002</c:v>
                </c:pt>
                <c:pt idx="3315">
                  <c:v>51.774305660000003</c:v>
                </c:pt>
                <c:pt idx="3316">
                  <c:v>66.007188929999998</c:v>
                </c:pt>
                <c:pt idx="3317">
                  <c:v>70.70999467</c:v>
                </c:pt>
                <c:pt idx="3318">
                  <c:v>66.665198020000005</c:v>
                </c:pt>
                <c:pt idx="3319">
                  <c:v>54.541955260000002</c:v>
                </c:pt>
                <c:pt idx="3320">
                  <c:v>68.940135280000007</c:v>
                </c:pt>
                <c:pt idx="3321">
                  <c:v>62.80969022</c:v>
                </c:pt>
                <c:pt idx="3322">
                  <c:v>58.168886659999998</c:v>
                </c:pt>
                <c:pt idx="3323">
                  <c:v>70.254661530000007</c:v>
                </c:pt>
                <c:pt idx="3324">
                  <c:v>60.98967992</c:v>
                </c:pt>
                <c:pt idx="3325">
                  <c:v>60.908310520000001</c:v>
                </c:pt>
                <c:pt idx="3326">
                  <c:v>66.407083049999997</c:v>
                </c:pt>
                <c:pt idx="3327">
                  <c:v>42.893336660000003</c:v>
                </c:pt>
                <c:pt idx="3328">
                  <c:v>56.37520035</c:v>
                </c:pt>
                <c:pt idx="3329">
                  <c:v>65.065708729999997</c:v>
                </c:pt>
                <c:pt idx="3330">
                  <c:v>47.196465410000002</c:v>
                </c:pt>
                <c:pt idx="3331">
                  <c:v>56.26095411</c:v>
                </c:pt>
                <c:pt idx="3332">
                  <c:v>64.752879410000006</c:v>
                </c:pt>
                <c:pt idx="3333">
                  <c:v>66.700423139999998</c:v>
                </c:pt>
                <c:pt idx="3334">
                  <c:v>48.744912919999997</c:v>
                </c:pt>
                <c:pt idx="3335">
                  <c:v>56.14381161</c:v>
                </c:pt>
                <c:pt idx="3336">
                  <c:v>69.380138860000002</c:v>
                </c:pt>
                <c:pt idx="3337">
                  <c:v>48.740758450000001</c:v>
                </c:pt>
                <c:pt idx="3338">
                  <c:v>64.054732639999997</c:v>
                </c:pt>
                <c:pt idx="3339">
                  <c:v>59.265029329999997</c:v>
                </c:pt>
                <c:pt idx="3340">
                  <c:v>63.39429767</c:v>
                </c:pt>
                <c:pt idx="3341">
                  <c:v>70.65064332</c:v>
                </c:pt>
                <c:pt idx="3342">
                  <c:v>60.626831670000001</c:v>
                </c:pt>
                <c:pt idx="3343">
                  <c:v>54.815426809999998</c:v>
                </c:pt>
                <c:pt idx="3344">
                  <c:v>66.722977499999999</c:v>
                </c:pt>
                <c:pt idx="3345">
                  <c:v>49.11384047</c:v>
                </c:pt>
                <c:pt idx="3346">
                  <c:v>70.086639020000007</c:v>
                </c:pt>
                <c:pt idx="3347">
                  <c:v>73.279561220000005</c:v>
                </c:pt>
                <c:pt idx="3348">
                  <c:v>69.955993989999996</c:v>
                </c:pt>
                <c:pt idx="3349">
                  <c:v>58.768637220000002</c:v>
                </c:pt>
                <c:pt idx="3350">
                  <c:v>71.527444560000006</c:v>
                </c:pt>
                <c:pt idx="3351">
                  <c:v>64.201124530000001</c:v>
                </c:pt>
                <c:pt idx="3352">
                  <c:v>56.043185729999998</c:v>
                </c:pt>
                <c:pt idx="3353">
                  <c:v>75.556236960000007</c:v>
                </c:pt>
                <c:pt idx="3354">
                  <c:v>64.870650040000001</c:v>
                </c:pt>
                <c:pt idx="3355">
                  <c:v>60.13560279</c:v>
                </c:pt>
                <c:pt idx="3356">
                  <c:v>74.555826139999994</c:v>
                </c:pt>
                <c:pt idx="3357">
                  <c:v>43.37502447</c:v>
                </c:pt>
                <c:pt idx="3358">
                  <c:v>53.615468509999999</c:v>
                </c:pt>
                <c:pt idx="3359">
                  <c:v>78.937463350000002</c:v>
                </c:pt>
                <c:pt idx="3360">
                  <c:v>57.390791200000002</c:v>
                </c:pt>
                <c:pt idx="3361">
                  <c:v>69.263156609999996</c:v>
                </c:pt>
                <c:pt idx="3362">
                  <c:v>60.128887169999999</c:v>
                </c:pt>
                <c:pt idx="3363">
                  <c:v>45.911313380000003</c:v>
                </c:pt>
                <c:pt idx="3364">
                  <c:v>45.035470519999997</c:v>
                </c:pt>
                <c:pt idx="3365">
                  <c:v>73.002598289999995</c:v>
                </c:pt>
                <c:pt idx="3366">
                  <c:v>67.243469610000005</c:v>
                </c:pt>
                <c:pt idx="3367">
                  <c:v>68.861909710000006</c:v>
                </c:pt>
                <c:pt idx="3368">
                  <c:v>62.966475420000002</c:v>
                </c:pt>
                <c:pt idx="3369">
                  <c:v>60.064282409999997</c:v>
                </c:pt>
                <c:pt idx="3370">
                  <c:v>56.442451460000001</c:v>
                </c:pt>
                <c:pt idx="3371">
                  <c:v>63.528046570000001</c:v>
                </c:pt>
                <c:pt idx="3372">
                  <c:v>62.295524380000003</c:v>
                </c:pt>
                <c:pt idx="3373">
                  <c:v>59.973272700000003</c:v>
                </c:pt>
                <c:pt idx="3374">
                  <c:v>66.319502650000004</c:v>
                </c:pt>
                <c:pt idx="3375">
                  <c:v>74.409022019999995</c:v>
                </c:pt>
                <c:pt idx="3376">
                  <c:v>64.584000739999993</c:v>
                </c:pt>
                <c:pt idx="3377">
                  <c:v>56.057656829999999</c:v>
                </c:pt>
                <c:pt idx="3378">
                  <c:v>57.851917469999997</c:v>
                </c:pt>
                <c:pt idx="3379">
                  <c:v>55.525566929999997</c:v>
                </c:pt>
                <c:pt idx="3380">
                  <c:v>64.184673230000001</c:v>
                </c:pt>
                <c:pt idx="3381">
                  <c:v>76.078034180000003</c:v>
                </c:pt>
                <c:pt idx="3382">
                  <c:v>85.177918660000003</c:v>
                </c:pt>
                <c:pt idx="3383">
                  <c:v>67.414561329999998</c:v>
                </c:pt>
                <c:pt idx="3384">
                  <c:v>61.031034570000003</c:v>
                </c:pt>
                <c:pt idx="3385">
                  <c:v>64.004955480000007</c:v>
                </c:pt>
                <c:pt idx="3386">
                  <c:v>55.408614620000002</c:v>
                </c:pt>
                <c:pt idx="3387">
                  <c:v>71.193249559999998</c:v>
                </c:pt>
                <c:pt idx="3388">
                  <c:v>60.600768010000003</c:v>
                </c:pt>
                <c:pt idx="3389">
                  <c:v>76.084930909999997</c:v>
                </c:pt>
                <c:pt idx="3390">
                  <c:v>53.713787709999998</c:v>
                </c:pt>
                <c:pt idx="3391">
                  <c:v>65.527762150000001</c:v>
                </c:pt>
                <c:pt idx="3392">
                  <c:v>65.743366159999994</c:v>
                </c:pt>
                <c:pt idx="3393">
                  <c:v>53.518217730000003</c:v>
                </c:pt>
                <c:pt idx="3394">
                  <c:v>62.093519659999998</c:v>
                </c:pt>
                <c:pt idx="3395">
                  <c:v>64.174168309999999</c:v>
                </c:pt>
                <c:pt idx="3396">
                  <c:v>67.386356309999996</c:v>
                </c:pt>
                <c:pt idx="3397">
                  <c:v>64.434505160000001</c:v>
                </c:pt>
                <c:pt idx="3398">
                  <c:v>64.789002190000005</c:v>
                </c:pt>
                <c:pt idx="3399">
                  <c:v>58.580351100000001</c:v>
                </c:pt>
                <c:pt idx="3400">
                  <c:v>61.233872349999999</c:v>
                </c:pt>
                <c:pt idx="3401">
                  <c:v>67.424237009999999</c:v>
                </c:pt>
                <c:pt idx="3402">
                  <c:v>52.061989760000003</c:v>
                </c:pt>
                <c:pt idx="3403">
                  <c:v>56.520681009999997</c:v>
                </c:pt>
                <c:pt idx="3404">
                  <c:v>76.506412819999994</c:v>
                </c:pt>
                <c:pt idx="3405">
                  <c:v>61.251927629999997</c:v>
                </c:pt>
                <c:pt idx="3406">
                  <c:v>64.652016810000006</c:v>
                </c:pt>
                <c:pt idx="3407">
                  <c:v>61.021365369999998</c:v>
                </c:pt>
                <c:pt idx="3408">
                  <c:v>61.6728381</c:v>
                </c:pt>
                <c:pt idx="3409">
                  <c:v>69.339218079999995</c:v>
                </c:pt>
                <c:pt idx="3410">
                  <c:v>64.371128870000007</c:v>
                </c:pt>
                <c:pt idx="3411">
                  <c:v>65.683124230000004</c:v>
                </c:pt>
                <c:pt idx="3412">
                  <c:v>66.220974650000002</c:v>
                </c:pt>
                <c:pt idx="3413">
                  <c:v>52.274159449999999</c:v>
                </c:pt>
                <c:pt idx="3414">
                  <c:v>65.185081729999993</c:v>
                </c:pt>
                <c:pt idx="3415">
                  <c:v>53.540659789999999</c:v>
                </c:pt>
                <c:pt idx="3416">
                  <c:v>60.499895000000002</c:v>
                </c:pt>
                <c:pt idx="3417">
                  <c:v>69.636469099999999</c:v>
                </c:pt>
                <c:pt idx="3418">
                  <c:v>63.257299519999997</c:v>
                </c:pt>
                <c:pt idx="3419">
                  <c:v>65.260245240000003</c:v>
                </c:pt>
                <c:pt idx="3420">
                  <c:v>54.891930770000002</c:v>
                </c:pt>
                <c:pt idx="3421">
                  <c:v>56.94396519</c:v>
                </c:pt>
                <c:pt idx="3422">
                  <c:v>60.337005339999997</c:v>
                </c:pt>
                <c:pt idx="3423">
                  <c:v>49.349992649999997</c:v>
                </c:pt>
                <c:pt idx="3424">
                  <c:v>59.093836090000003</c:v>
                </c:pt>
                <c:pt idx="3425">
                  <c:v>53.269391810000002</c:v>
                </c:pt>
                <c:pt idx="3426">
                  <c:v>61.849370540000002</c:v>
                </c:pt>
                <c:pt idx="3427">
                  <c:v>51.778593180000001</c:v>
                </c:pt>
                <c:pt idx="3428">
                  <c:v>57.164712379999997</c:v>
                </c:pt>
                <c:pt idx="3429">
                  <c:v>70.547487570000001</c:v>
                </c:pt>
                <c:pt idx="3430">
                  <c:v>74.338943400000005</c:v>
                </c:pt>
                <c:pt idx="3431">
                  <c:v>68.132233979999995</c:v>
                </c:pt>
                <c:pt idx="3432">
                  <c:v>54.741355390000003</c:v>
                </c:pt>
                <c:pt idx="3433">
                  <c:v>53.147174669999998</c:v>
                </c:pt>
                <c:pt idx="3434">
                  <c:v>67.750670560000003</c:v>
                </c:pt>
                <c:pt idx="3435">
                  <c:v>67.909899370000005</c:v>
                </c:pt>
                <c:pt idx="3436">
                  <c:v>64.358718339999996</c:v>
                </c:pt>
                <c:pt idx="3437">
                  <c:v>50.646876349999999</c:v>
                </c:pt>
                <c:pt idx="3438">
                  <c:v>52.961202389999997</c:v>
                </c:pt>
                <c:pt idx="3439">
                  <c:v>73.788912300000007</c:v>
                </c:pt>
                <c:pt idx="3440">
                  <c:v>55.659725080000001</c:v>
                </c:pt>
                <c:pt idx="3441">
                  <c:v>60.017232730000003</c:v>
                </c:pt>
                <c:pt idx="3442">
                  <c:v>44.04718707</c:v>
                </c:pt>
                <c:pt idx="3443">
                  <c:v>82.614437190000004</c:v>
                </c:pt>
                <c:pt idx="3444">
                  <c:v>58.494501730000003</c:v>
                </c:pt>
                <c:pt idx="3445">
                  <c:v>63.673582830000001</c:v>
                </c:pt>
                <c:pt idx="3446">
                  <c:v>71.626272159999999</c:v>
                </c:pt>
                <c:pt idx="3447">
                  <c:v>48.921616980000003</c:v>
                </c:pt>
                <c:pt idx="3448">
                  <c:v>48.914914490000001</c:v>
                </c:pt>
                <c:pt idx="3449">
                  <c:v>68.868092869999998</c:v>
                </c:pt>
                <c:pt idx="3450">
                  <c:v>57.987938700000001</c:v>
                </c:pt>
                <c:pt idx="3451">
                  <c:v>60.623854440000002</c:v>
                </c:pt>
                <c:pt idx="3452">
                  <c:v>65.207928519999996</c:v>
                </c:pt>
                <c:pt idx="3453">
                  <c:v>63.155895149999999</c:v>
                </c:pt>
                <c:pt idx="3454">
                  <c:v>62.111396390000003</c:v>
                </c:pt>
                <c:pt idx="3455">
                  <c:v>47.387836790000001</c:v>
                </c:pt>
                <c:pt idx="3456">
                  <c:v>54.735404520000003</c:v>
                </c:pt>
                <c:pt idx="3457">
                  <c:v>60.893844729999998</c:v>
                </c:pt>
                <c:pt idx="3458">
                  <c:v>66.362043229999998</c:v>
                </c:pt>
                <c:pt idx="3459">
                  <c:v>60.111153139999999</c:v>
                </c:pt>
                <c:pt idx="3460">
                  <c:v>63.876289900000003</c:v>
                </c:pt>
                <c:pt idx="3461">
                  <c:v>70.208094149999994</c:v>
                </c:pt>
                <c:pt idx="3462">
                  <c:v>72.775744259999996</c:v>
                </c:pt>
                <c:pt idx="3463">
                  <c:v>69.134768179999995</c:v>
                </c:pt>
                <c:pt idx="3464">
                  <c:v>82.591655360000004</c:v>
                </c:pt>
                <c:pt idx="3465">
                  <c:v>84.730047540000001</c:v>
                </c:pt>
                <c:pt idx="3466">
                  <c:v>58.972555659999998</c:v>
                </c:pt>
                <c:pt idx="3467">
                  <c:v>58.62707005</c:v>
                </c:pt>
                <c:pt idx="3468">
                  <c:v>71.905371059999993</c:v>
                </c:pt>
                <c:pt idx="3469">
                  <c:v>55.178296699999997</c:v>
                </c:pt>
                <c:pt idx="3470">
                  <c:v>64.369265350000006</c:v>
                </c:pt>
                <c:pt idx="3471">
                  <c:v>81.483646179999994</c:v>
                </c:pt>
                <c:pt idx="3472">
                  <c:v>58.658179220000001</c:v>
                </c:pt>
                <c:pt idx="3473">
                  <c:v>59.876971230000002</c:v>
                </c:pt>
                <c:pt idx="3474">
                  <c:v>62.52204965</c:v>
                </c:pt>
                <c:pt idx="3475">
                  <c:v>72.231714429999997</c:v>
                </c:pt>
                <c:pt idx="3476">
                  <c:v>68.836112839999998</c:v>
                </c:pt>
                <c:pt idx="3477">
                  <c:v>51.234407160000004</c:v>
                </c:pt>
                <c:pt idx="3478">
                  <c:v>50.670997380000003</c:v>
                </c:pt>
                <c:pt idx="3479">
                  <c:v>62.832828980000002</c:v>
                </c:pt>
                <c:pt idx="3480">
                  <c:v>50.923549370000003</c:v>
                </c:pt>
                <c:pt idx="3481">
                  <c:v>61.604562940000001</c:v>
                </c:pt>
                <c:pt idx="3482">
                  <c:v>77.504783959999997</c:v>
                </c:pt>
                <c:pt idx="3483">
                  <c:v>74.959083809999996</c:v>
                </c:pt>
                <c:pt idx="3484">
                  <c:v>65.238443099999998</c:v>
                </c:pt>
                <c:pt idx="3485">
                  <c:v>72.982879429999997</c:v>
                </c:pt>
                <c:pt idx="3486">
                  <c:v>51.048796729999999</c:v>
                </c:pt>
                <c:pt idx="3487">
                  <c:v>73.076922460000006</c:v>
                </c:pt>
                <c:pt idx="3488">
                  <c:v>52.035422689999997</c:v>
                </c:pt>
                <c:pt idx="3489">
                  <c:v>50.837509689999997</c:v>
                </c:pt>
                <c:pt idx="3490">
                  <c:v>70.835808510000007</c:v>
                </c:pt>
                <c:pt idx="3491">
                  <c:v>59.901430670000003</c:v>
                </c:pt>
                <c:pt idx="3492">
                  <c:v>68.61737153</c:v>
                </c:pt>
                <c:pt idx="3493">
                  <c:v>47.36564705</c:v>
                </c:pt>
                <c:pt idx="3494">
                  <c:v>67.67172515</c:v>
                </c:pt>
                <c:pt idx="3495">
                  <c:v>77.498606199999998</c:v>
                </c:pt>
                <c:pt idx="3496">
                  <c:v>63.097294810000001</c:v>
                </c:pt>
                <c:pt idx="3497">
                  <c:v>63.676604779999998</c:v>
                </c:pt>
                <c:pt idx="3498">
                  <c:v>50.609244789999998</c:v>
                </c:pt>
                <c:pt idx="3499">
                  <c:v>60.756090380000003</c:v>
                </c:pt>
                <c:pt idx="3500">
                  <c:v>56.929007609999999</c:v>
                </c:pt>
                <c:pt idx="3501">
                  <c:v>66.177405890000003</c:v>
                </c:pt>
                <c:pt idx="3502">
                  <c:v>54.052173959999998</c:v>
                </c:pt>
                <c:pt idx="3503">
                  <c:v>57.072391179999997</c:v>
                </c:pt>
                <c:pt idx="3504">
                  <c:v>58.35164623</c:v>
                </c:pt>
                <c:pt idx="3505">
                  <c:v>62.075159769999999</c:v>
                </c:pt>
                <c:pt idx="3506">
                  <c:v>66.501260970000004</c:v>
                </c:pt>
                <c:pt idx="3507">
                  <c:v>52.109945320000001</c:v>
                </c:pt>
                <c:pt idx="3508">
                  <c:v>79.246405899999999</c:v>
                </c:pt>
                <c:pt idx="3509">
                  <c:v>65.43480667</c:v>
                </c:pt>
                <c:pt idx="3510">
                  <c:v>56.951229570000002</c:v>
                </c:pt>
                <c:pt idx="3511">
                  <c:v>66.56573813</c:v>
                </c:pt>
                <c:pt idx="3512">
                  <c:v>62.373233149999997</c:v>
                </c:pt>
                <c:pt idx="3513">
                  <c:v>54.321343970000001</c:v>
                </c:pt>
                <c:pt idx="3514">
                  <c:v>43.399170720000001</c:v>
                </c:pt>
                <c:pt idx="3515">
                  <c:v>56.1274674</c:v>
                </c:pt>
                <c:pt idx="3516">
                  <c:v>55.7965819</c:v>
                </c:pt>
                <c:pt idx="3517">
                  <c:v>53.928894059999998</c:v>
                </c:pt>
                <c:pt idx="3518">
                  <c:v>70.530794360000002</c:v>
                </c:pt>
                <c:pt idx="3519">
                  <c:v>56.927643070000002</c:v>
                </c:pt>
                <c:pt idx="3520">
                  <c:v>65.646078290000005</c:v>
                </c:pt>
                <c:pt idx="3521">
                  <c:v>69.597560259999995</c:v>
                </c:pt>
                <c:pt idx="3522">
                  <c:v>75.790744340000003</c:v>
                </c:pt>
                <c:pt idx="3523">
                  <c:v>67.072810840000002</c:v>
                </c:pt>
                <c:pt idx="3524">
                  <c:v>48.243288990000003</c:v>
                </c:pt>
                <c:pt idx="3525">
                  <c:v>72.798736410000004</c:v>
                </c:pt>
                <c:pt idx="3526">
                  <c:v>71.158736050000002</c:v>
                </c:pt>
                <c:pt idx="3527">
                  <c:v>65.144924200000005</c:v>
                </c:pt>
                <c:pt idx="3528">
                  <c:v>74.589928749999999</c:v>
                </c:pt>
                <c:pt idx="3529">
                  <c:v>58.525736299999998</c:v>
                </c:pt>
                <c:pt idx="3530">
                  <c:v>60.638860899999997</c:v>
                </c:pt>
                <c:pt idx="3531">
                  <c:v>69.659422050000003</c:v>
                </c:pt>
                <c:pt idx="3532">
                  <c:v>52.673805479999999</c:v>
                </c:pt>
                <c:pt idx="3533">
                  <c:v>59.401060059999999</c:v>
                </c:pt>
                <c:pt idx="3534">
                  <c:v>58.817687069999998</c:v>
                </c:pt>
                <c:pt idx="3535">
                  <c:v>70.421455480000006</c:v>
                </c:pt>
                <c:pt idx="3536">
                  <c:v>61.733979769999998</c:v>
                </c:pt>
                <c:pt idx="3537">
                  <c:v>62.643023800000002</c:v>
                </c:pt>
                <c:pt idx="3538">
                  <c:v>56.612622870000003</c:v>
                </c:pt>
                <c:pt idx="3539">
                  <c:v>74.809484440000006</c:v>
                </c:pt>
                <c:pt idx="3540">
                  <c:v>61.104933420000002</c:v>
                </c:pt>
                <c:pt idx="3541">
                  <c:v>55.178759069999998</c:v>
                </c:pt>
                <c:pt idx="3542">
                  <c:v>66.251718440000005</c:v>
                </c:pt>
                <c:pt idx="3543">
                  <c:v>62.800492120000001</c:v>
                </c:pt>
                <c:pt idx="3544">
                  <c:v>65.171617990000001</c:v>
                </c:pt>
                <c:pt idx="3545">
                  <c:v>68.116420419999997</c:v>
                </c:pt>
                <c:pt idx="3546">
                  <c:v>69.111552439999997</c:v>
                </c:pt>
                <c:pt idx="3547">
                  <c:v>53.248844130000002</c:v>
                </c:pt>
                <c:pt idx="3548">
                  <c:v>60.125975189999998</c:v>
                </c:pt>
                <c:pt idx="3549">
                  <c:v>54.880874740000003</c:v>
                </c:pt>
                <c:pt idx="3550">
                  <c:v>50.151625090000003</c:v>
                </c:pt>
                <c:pt idx="3551">
                  <c:v>58.93143061</c:v>
                </c:pt>
                <c:pt idx="3552">
                  <c:v>70.73434795</c:v>
                </c:pt>
                <c:pt idx="3553">
                  <c:v>68.800111290000004</c:v>
                </c:pt>
                <c:pt idx="3554">
                  <c:v>59.535645440000003</c:v>
                </c:pt>
                <c:pt idx="3555">
                  <c:v>52.845623570000001</c:v>
                </c:pt>
                <c:pt idx="3556">
                  <c:v>62.189005940000001</c:v>
                </c:pt>
                <c:pt idx="3557">
                  <c:v>73.383861850000002</c:v>
                </c:pt>
                <c:pt idx="3558">
                  <c:v>61.511093389999999</c:v>
                </c:pt>
                <c:pt idx="3559">
                  <c:v>47.066712969999998</c:v>
                </c:pt>
                <c:pt idx="3560">
                  <c:v>63.435321770000002</c:v>
                </c:pt>
                <c:pt idx="3561">
                  <c:v>70.636377449999998</c:v>
                </c:pt>
                <c:pt idx="3562">
                  <c:v>46.051034729999998</c:v>
                </c:pt>
                <c:pt idx="3563">
                  <c:v>51.062570989999998</c:v>
                </c:pt>
                <c:pt idx="3564">
                  <c:v>60.2262123</c:v>
                </c:pt>
                <c:pt idx="3565">
                  <c:v>48.928956749999998</c:v>
                </c:pt>
                <c:pt idx="3566">
                  <c:v>54.64248336</c:v>
                </c:pt>
                <c:pt idx="3567">
                  <c:v>68.803475149999997</c:v>
                </c:pt>
                <c:pt idx="3568">
                  <c:v>65.451523050000006</c:v>
                </c:pt>
                <c:pt idx="3569">
                  <c:v>57.605349660000002</c:v>
                </c:pt>
                <c:pt idx="3570">
                  <c:v>58.386862540000003</c:v>
                </c:pt>
                <c:pt idx="3571">
                  <c:v>63.017257749999999</c:v>
                </c:pt>
                <c:pt idx="3572">
                  <c:v>63.977289939999999</c:v>
                </c:pt>
                <c:pt idx="3573">
                  <c:v>68.378974459999995</c:v>
                </c:pt>
                <c:pt idx="3574">
                  <c:v>66.002110099999996</c:v>
                </c:pt>
                <c:pt idx="3575">
                  <c:v>69.410585470000001</c:v>
                </c:pt>
                <c:pt idx="3576">
                  <c:v>65.831446929999998</c:v>
                </c:pt>
                <c:pt idx="3577">
                  <c:v>70.534618140000006</c:v>
                </c:pt>
                <c:pt idx="3578">
                  <c:v>47.561734710000003</c:v>
                </c:pt>
                <c:pt idx="3579">
                  <c:v>68.816820019999994</c:v>
                </c:pt>
                <c:pt idx="3580">
                  <c:v>73.33984237</c:v>
                </c:pt>
                <c:pt idx="3581">
                  <c:v>77.492355559999993</c:v>
                </c:pt>
                <c:pt idx="3582">
                  <c:v>58.331465350000002</c:v>
                </c:pt>
                <c:pt idx="3583">
                  <c:v>61.328756079999998</c:v>
                </c:pt>
                <c:pt idx="3584">
                  <c:v>51.057217819999998</c:v>
                </c:pt>
                <c:pt idx="3585">
                  <c:v>57.209410169999998</c:v>
                </c:pt>
                <c:pt idx="3586">
                  <c:v>73.047171610000007</c:v>
                </c:pt>
                <c:pt idx="3587">
                  <c:v>63.338872780000003</c:v>
                </c:pt>
                <c:pt idx="3588">
                  <c:v>72.188240750000006</c:v>
                </c:pt>
                <c:pt idx="3589">
                  <c:v>64.642633970000006</c:v>
                </c:pt>
                <c:pt idx="3590">
                  <c:v>58.644832559999998</c:v>
                </c:pt>
                <c:pt idx="3591">
                  <c:v>71.919374599999998</c:v>
                </c:pt>
                <c:pt idx="3592">
                  <c:v>73.838204959999999</c:v>
                </c:pt>
                <c:pt idx="3593">
                  <c:v>70.251057560000007</c:v>
                </c:pt>
                <c:pt idx="3594">
                  <c:v>61.82306028</c:v>
                </c:pt>
                <c:pt idx="3595">
                  <c:v>55.399340840000001</c:v>
                </c:pt>
                <c:pt idx="3596">
                  <c:v>51.301097919999997</c:v>
                </c:pt>
                <c:pt idx="3597">
                  <c:v>61.809322180000002</c:v>
                </c:pt>
                <c:pt idx="3598">
                  <c:v>55.244940149999998</c:v>
                </c:pt>
                <c:pt idx="3599">
                  <c:v>61.675364639999998</c:v>
                </c:pt>
                <c:pt idx="3600">
                  <c:v>66.006870379999995</c:v>
                </c:pt>
                <c:pt idx="3601">
                  <c:v>60.316070940000003</c:v>
                </c:pt>
                <c:pt idx="3602">
                  <c:v>63.262039880000003</c:v>
                </c:pt>
                <c:pt idx="3603">
                  <c:v>82.090740060000002</c:v>
                </c:pt>
                <c:pt idx="3604">
                  <c:v>74.345308509999995</c:v>
                </c:pt>
                <c:pt idx="3605">
                  <c:v>64.731510110000002</c:v>
                </c:pt>
                <c:pt idx="3606">
                  <c:v>68.251155589999996</c:v>
                </c:pt>
                <c:pt idx="3607">
                  <c:v>66.119239759999999</c:v>
                </c:pt>
                <c:pt idx="3608">
                  <c:v>79.788398810000004</c:v>
                </c:pt>
                <c:pt idx="3609">
                  <c:v>67.953924580000006</c:v>
                </c:pt>
                <c:pt idx="3610">
                  <c:v>65.104545860000002</c:v>
                </c:pt>
                <c:pt idx="3611">
                  <c:v>58.792667010000002</c:v>
                </c:pt>
                <c:pt idx="3612">
                  <c:v>78.407136390000005</c:v>
                </c:pt>
                <c:pt idx="3613">
                  <c:v>57.361305829999999</c:v>
                </c:pt>
                <c:pt idx="3614">
                  <c:v>63.234576560000001</c:v>
                </c:pt>
                <c:pt idx="3615">
                  <c:v>44.534929400000003</c:v>
                </c:pt>
                <c:pt idx="3616">
                  <c:v>64.798017740000006</c:v>
                </c:pt>
                <c:pt idx="3617">
                  <c:v>62.179946180000002</c:v>
                </c:pt>
                <c:pt idx="3618">
                  <c:v>56.668381619999998</c:v>
                </c:pt>
                <c:pt idx="3619">
                  <c:v>61.35863415</c:v>
                </c:pt>
                <c:pt idx="3620">
                  <c:v>40.56060256</c:v>
                </c:pt>
                <c:pt idx="3621">
                  <c:v>46.480258319999997</c:v>
                </c:pt>
                <c:pt idx="3622">
                  <c:v>51.922181440000003</c:v>
                </c:pt>
                <c:pt idx="3623">
                  <c:v>63.315642080000003</c:v>
                </c:pt>
                <c:pt idx="3624">
                  <c:v>71.762648810000002</c:v>
                </c:pt>
                <c:pt idx="3625">
                  <c:v>73.904115300000001</c:v>
                </c:pt>
                <c:pt idx="3626">
                  <c:v>53.401133090000002</c:v>
                </c:pt>
                <c:pt idx="3627">
                  <c:v>55.568404950000001</c:v>
                </c:pt>
                <c:pt idx="3628">
                  <c:v>56.389179929999997</c:v>
                </c:pt>
                <c:pt idx="3629">
                  <c:v>78.598467929999998</c:v>
                </c:pt>
                <c:pt idx="3630">
                  <c:v>76.869038419999995</c:v>
                </c:pt>
                <c:pt idx="3631">
                  <c:v>53.684262050000001</c:v>
                </c:pt>
                <c:pt idx="3632">
                  <c:v>58.173542740000002</c:v>
                </c:pt>
                <c:pt idx="3633">
                  <c:v>62.05128457</c:v>
                </c:pt>
                <c:pt idx="3634">
                  <c:v>73.620498720000001</c:v>
                </c:pt>
                <c:pt idx="3635">
                  <c:v>87.330459329999996</c:v>
                </c:pt>
                <c:pt idx="3636">
                  <c:v>63.16064634</c:v>
                </c:pt>
                <c:pt idx="3637">
                  <c:v>61.516158959999999</c:v>
                </c:pt>
                <c:pt idx="3638">
                  <c:v>57.10355689</c:v>
                </c:pt>
                <c:pt idx="3639">
                  <c:v>62.440171939999999</c:v>
                </c:pt>
                <c:pt idx="3640">
                  <c:v>67.464644930000006</c:v>
                </c:pt>
                <c:pt idx="3641">
                  <c:v>62.33472518</c:v>
                </c:pt>
                <c:pt idx="3642">
                  <c:v>58.648320720000001</c:v>
                </c:pt>
                <c:pt idx="3643">
                  <c:v>49.101622620000001</c:v>
                </c:pt>
                <c:pt idx="3644">
                  <c:v>64.106975379999994</c:v>
                </c:pt>
                <c:pt idx="3645">
                  <c:v>61.981660320000003</c:v>
                </c:pt>
                <c:pt idx="3646">
                  <c:v>66.590620740000006</c:v>
                </c:pt>
                <c:pt idx="3647">
                  <c:v>59.930977290000001</c:v>
                </c:pt>
                <c:pt idx="3648">
                  <c:v>49.606053559999999</c:v>
                </c:pt>
                <c:pt idx="3649">
                  <c:v>63.968449319999998</c:v>
                </c:pt>
                <c:pt idx="3650">
                  <c:v>49.964173330000001</c:v>
                </c:pt>
                <c:pt idx="3651">
                  <c:v>51.24031042</c:v>
                </c:pt>
                <c:pt idx="3652">
                  <c:v>46.840613779999998</c:v>
                </c:pt>
                <c:pt idx="3653">
                  <c:v>61.957123029999998</c:v>
                </c:pt>
                <c:pt idx="3654">
                  <c:v>69.246462149999999</c:v>
                </c:pt>
                <c:pt idx="3655">
                  <c:v>76.314871859999997</c:v>
                </c:pt>
                <c:pt idx="3656">
                  <c:v>69.39982938</c:v>
                </c:pt>
                <c:pt idx="3657">
                  <c:v>57.375353310000001</c:v>
                </c:pt>
                <c:pt idx="3658">
                  <c:v>60.244355560000002</c:v>
                </c:pt>
                <c:pt idx="3659">
                  <c:v>74.039300409999996</c:v>
                </c:pt>
                <c:pt idx="3660">
                  <c:v>53.129648369999998</c:v>
                </c:pt>
                <c:pt idx="3661">
                  <c:v>66.530250859999995</c:v>
                </c:pt>
                <c:pt idx="3662">
                  <c:v>52.275467319999997</c:v>
                </c:pt>
                <c:pt idx="3663">
                  <c:v>59.681412309999999</c:v>
                </c:pt>
                <c:pt idx="3664">
                  <c:v>61.495918709999998</c:v>
                </c:pt>
                <c:pt idx="3665">
                  <c:v>68.633465459999996</c:v>
                </c:pt>
                <c:pt idx="3666">
                  <c:v>59.946269209999997</c:v>
                </c:pt>
                <c:pt idx="3667">
                  <c:v>46.764183269999997</c:v>
                </c:pt>
                <c:pt idx="3668">
                  <c:v>56.643113030000002</c:v>
                </c:pt>
                <c:pt idx="3669">
                  <c:v>57.754501959999999</c:v>
                </c:pt>
                <c:pt idx="3670">
                  <c:v>60.92283922</c:v>
                </c:pt>
                <c:pt idx="3671">
                  <c:v>66.033660769999997</c:v>
                </c:pt>
                <c:pt idx="3672">
                  <c:v>68.264802630000005</c:v>
                </c:pt>
                <c:pt idx="3673">
                  <c:v>45.918045540000001</c:v>
                </c:pt>
                <c:pt idx="3674">
                  <c:v>50.486121220000001</c:v>
                </c:pt>
                <c:pt idx="3675">
                  <c:v>57.77502827</c:v>
                </c:pt>
                <c:pt idx="3676">
                  <c:v>65.506271650000002</c:v>
                </c:pt>
                <c:pt idx="3677">
                  <c:v>63.160872449999999</c:v>
                </c:pt>
                <c:pt idx="3678">
                  <c:v>69.430420859999998</c:v>
                </c:pt>
                <c:pt idx="3679">
                  <c:v>78.124856120000004</c:v>
                </c:pt>
                <c:pt idx="3680">
                  <c:v>59.394189740000002</c:v>
                </c:pt>
                <c:pt idx="3681">
                  <c:v>52.808772869999999</c:v>
                </c:pt>
                <c:pt idx="3682">
                  <c:v>63.013450329999998</c:v>
                </c:pt>
                <c:pt idx="3683">
                  <c:v>74.303441930000005</c:v>
                </c:pt>
                <c:pt idx="3684">
                  <c:v>58.153750350000003</c:v>
                </c:pt>
                <c:pt idx="3685">
                  <c:v>59.138176110000003</c:v>
                </c:pt>
                <c:pt idx="3686">
                  <c:v>66.430951820000004</c:v>
                </c:pt>
                <c:pt idx="3687">
                  <c:v>57.167976260000003</c:v>
                </c:pt>
                <c:pt idx="3688">
                  <c:v>57.563094720000002</c:v>
                </c:pt>
                <c:pt idx="3689">
                  <c:v>53.802460920000001</c:v>
                </c:pt>
                <c:pt idx="3690">
                  <c:v>59.780914090000003</c:v>
                </c:pt>
                <c:pt idx="3691">
                  <c:v>54.072384939999999</c:v>
                </c:pt>
                <c:pt idx="3692">
                  <c:v>38.83735282</c:v>
                </c:pt>
                <c:pt idx="3693">
                  <c:v>66.485747900000007</c:v>
                </c:pt>
                <c:pt idx="3694">
                  <c:v>56.933855899999998</c:v>
                </c:pt>
                <c:pt idx="3695">
                  <c:v>52.361468930000001</c:v>
                </c:pt>
                <c:pt idx="3696">
                  <c:v>57.906214919999996</c:v>
                </c:pt>
                <c:pt idx="3697">
                  <c:v>71.515668829999996</c:v>
                </c:pt>
                <c:pt idx="3698">
                  <c:v>71.491398669999995</c:v>
                </c:pt>
                <c:pt idx="3699">
                  <c:v>66.767771510000003</c:v>
                </c:pt>
                <c:pt idx="3700">
                  <c:v>62.0404111</c:v>
                </c:pt>
                <c:pt idx="3701">
                  <c:v>73.756671819999994</c:v>
                </c:pt>
                <c:pt idx="3702">
                  <c:v>67.914285930000005</c:v>
                </c:pt>
                <c:pt idx="3703">
                  <c:v>66.184145540000003</c:v>
                </c:pt>
                <c:pt idx="3704">
                  <c:v>59.659310699999999</c:v>
                </c:pt>
                <c:pt idx="3705">
                  <c:v>69.858237889999998</c:v>
                </c:pt>
                <c:pt idx="3706">
                  <c:v>59.846627050000002</c:v>
                </c:pt>
                <c:pt idx="3707">
                  <c:v>54.711602489999997</c:v>
                </c:pt>
                <c:pt idx="3708">
                  <c:v>58.313821599999997</c:v>
                </c:pt>
                <c:pt idx="3709">
                  <c:v>70.748527210000006</c:v>
                </c:pt>
                <c:pt idx="3710">
                  <c:v>75.646091269999999</c:v>
                </c:pt>
                <c:pt idx="3711">
                  <c:v>56.623695869999999</c:v>
                </c:pt>
                <c:pt idx="3712">
                  <c:v>66.538449400000005</c:v>
                </c:pt>
                <c:pt idx="3713">
                  <c:v>70.494610159999993</c:v>
                </c:pt>
                <c:pt idx="3714">
                  <c:v>52.939189560000003</c:v>
                </c:pt>
                <c:pt idx="3715">
                  <c:v>51.9126087</c:v>
                </c:pt>
                <c:pt idx="3716">
                  <c:v>58.418662480000002</c:v>
                </c:pt>
                <c:pt idx="3717">
                  <c:v>63.955772660000001</c:v>
                </c:pt>
                <c:pt idx="3718">
                  <c:v>46.382883569999997</c:v>
                </c:pt>
                <c:pt idx="3719">
                  <c:v>72.210491430000005</c:v>
                </c:pt>
                <c:pt idx="3720">
                  <c:v>71.003934689999994</c:v>
                </c:pt>
                <c:pt idx="3721">
                  <c:v>77.233539719999996</c:v>
                </c:pt>
                <c:pt idx="3722">
                  <c:v>71.133536530000001</c:v>
                </c:pt>
                <c:pt idx="3723">
                  <c:v>61.136271239999999</c:v>
                </c:pt>
                <c:pt idx="3724">
                  <c:v>70.288521230000001</c:v>
                </c:pt>
                <c:pt idx="3725">
                  <c:v>63.427958269999998</c:v>
                </c:pt>
                <c:pt idx="3726">
                  <c:v>65.28685686</c:v>
                </c:pt>
                <c:pt idx="3727">
                  <c:v>62.866579680000001</c:v>
                </c:pt>
                <c:pt idx="3728">
                  <c:v>53.018905119999999</c:v>
                </c:pt>
                <c:pt idx="3729">
                  <c:v>67.347264800000005</c:v>
                </c:pt>
                <c:pt idx="3730">
                  <c:v>60.506897019999997</c:v>
                </c:pt>
                <c:pt idx="3731">
                  <c:v>52.703753980000002</c:v>
                </c:pt>
                <c:pt idx="3732">
                  <c:v>83.85130006</c:v>
                </c:pt>
                <c:pt idx="3733">
                  <c:v>70.953113889999997</c:v>
                </c:pt>
                <c:pt idx="3734">
                  <c:v>55.702188370000002</c:v>
                </c:pt>
                <c:pt idx="3735">
                  <c:v>53.82341753</c:v>
                </c:pt>
                <c:pt idx="3736">
                  <c:v>87.645734540000007</c:v>
                </c:pt>
                <c:pt idx="3737">
                  <c:v>60.057276430000002</c:v>
                </c:pt>
                <c:pt idx="3738">
                  <c:v>64.861043219999999</c:v>
                </c:pt>
                <c:pt idx="3739">
                  <c:v>72.089668160000002</c:v>
                </c:pt>
                <c:pt idx="3740">
                  <c:v>62.315421829999998</c:v>
                </c:pt>
                <c:pt idx="3741">
                  <c:v>53.625683459999998</c:v>
                </c:pt>
                <c:pt idx="3742">
                  <c:v>46.347832259999997</c:v>
                </c:pt>
                <c:pt idx="3743">
                  <c:v>66.943243620000004</c:v>
                </c:pt>
                <c:pt idx="3744">
                  <c:v>65.91030275</c:v>
                </c:pt>
                <c:pt idx="3745">
                  <c:v>69.726336559999993</c:v>
                </c:pt>
                <c:pt idx="3746">
                  <c:v>67.311648829999996</c:v>
                </c:pt>
                <c:pt idx="3747">
                  <c:v>76.709148690000006</c:v>
                </c:pt>
                <c:pt idx="3748">
                  <c:v>88.018987480000007</c:v>
                </c:pt>
                <c:pt idx="3749">
                  <c:v>55.112338909999998</c:v>
                </c:pt>
                <c:pt idx="3750">
                  <c:v>55.734917189999997</c:v>
                </c:pt>
                <c:pt idx="3751">
                  <c:v>63.038734470000001</c:v>
                </c:pt>
                <c:pt idx="3752">
                  <c:v>66.916591350000004</c:v>
                </c:pt>
                <c:pt idx="3753">
                  <c:v>61.517153970000003</c:v>
                </c:pt>
                <c:pt idx="3754">
                  <c:v>59.754749089999997</c:v>
                </c:pt>
                <c:pt idx="3755">
                  <c:v>56.467803089999997</c:v>
                </c:pt>
                <c:pt idx="3756">
                  <c:v>51.334042400000001</c:v>
                </c:pt>
                <c:pt idx="3757">
                  <c:v>69.547477979999996</c:v>
                </c:pt>
                <c:pt idx="3758">
                  <c:v>58.339931829999998</c:v>
                </c:pt>
                <c:pt idx="3759">
                  <c:v>63.274391469999998</c:v>
                </c:pt>
                <c:pt idx="3760">
                  <c:v>71.314141520000007</c:v>
                </c:pt>
                <c:pt idx="3761">
                  <c:v>53.217584909999999</c:v>
                </c:pt>
                <c:pt idx="3762">
                  <c:v>64.871606659999998</c:v>
                </c:pt>
                <c:pt idx="3763">
                  <c:v>54.427672309999998</c:v>
                </c:pt>
                <c:pt idx="3764">
                  <c:v>54.927555910000002</c:v>
                </c:pt>
                <c:pt idx="3765">
                  <c:v>74.238136539999999</c:v>
                </c:pt>
                <c:pt idx="3766">
                  <c:v>75.619072389999999</c:v>
                </c:pt>
                <c:pt idx="3767">
                  <c:v>41.746768750000001</c:v>
                </c:pt>
                <c:pt idx="3768">
                  <c:v>72.560798449999993</c:v>
                </c:pt>
                <c:pt idx="3769">
                  <c:v>81.114096520000004</c:v>
                </c:pt>
                <c:pt idx="3770">
                  <c:v>64.797031570000001</c:v>
                </c:pt>
                <c:pt idx="3771">
                  <c:v>62.92476594</c:v>
                </c:pt>
                <c:pt idx="3772">
                  <c:v>55.405225729999998</c:v>
                </c:pt>
                <c:pt idx="3773">
                  <c:v>71.589085209999993</c:v>
                </c:pt>
                <c:pt idx="3774">
                  <c:v>54.230210159999999</c:v>
                </c:pt>
                <c:pt idx="3775">
                  <c:v>67.276901719999998</c:v>
                </c:pt>
                <c:pt idx="3776">
                  <c:v>52.639916999999997</c:v>
                </c:pt>
                <c:pt idx="3777">
                  <c:v>67.625732529999993</c:v>
                </c:pt>
                <c:pt idx="3778">
                  <c:v>65.329472280000005</c:v>
                </c:pt>
                <c:pt idx="3779">
                  <c:v>66.830111599999995</c:v>
                </c:pt>
                <c:pt idx="3780">
                  <c:v>56.083677360000003</c:v>
                </c:pt>
                <c:pt idx="3781">
                  <c:v>59.503073780000001</c:v>
                </c:pt>
                <c:pt idx="3782">
                  <c:v>66.585537830000007</c:v>
                </c:pt>
                <c:pt idx="3783">
                  <c:v>59.021587320000002</c:v>
                </c:pt>
                <c:pt idx="3784">
                  <c:v>58.560187599999999</c:v>
                </c:pt>
                <c:pt idx="3785">
                  <c:v>44.602402779999998</c:v>
                </c:pt>
                <c:pt idx="3786">
                  <c:v>66.398758400000006</c:v>
                </c:pt>
                <c:pt idx="3787">
                  <c:v>46.991218279999998</c:v>
                </c:pt>
                <c:pt idx="3788">
                  <c:v>66.913849830000004</c:v>
                </c:pt>
                <c:pt idx="3789">
                  <c:v>69.519282709999999</c:v>
                </c:pt>
                <c:pt idx="3790">
                  <c:v>50.032734470000001</c:v>
                </c:pt>
                <c:pt idx="3791">
                  <c:v>70.135003010000005</c:v>
                </c:pt>
                <c:pt idx="3792">
                  <c:v>57.876955019999997</c:v>
                </c:pt>
                <c:pt idx="3793">
                  <c:v>58.30869758</c:v>
                </c:pt>
                <c:pt idx="3794">
                  <c:v>67.130443690000007</c:v>
                </c:pt>
                <c:pt idx="3795">
                  <c:v>68.817912849999999</c:v>
                </c:pt>
                <c:pt idx="3796">
                  <c:v>60.272765999999997</c:v>
                </c:pt>
                <c:pt idx="3797">
                  <c:v>54.962924110000003</c:v>
                </c:pt>
                <c:pt idx="3798">
                  <c:v>56.477648479999999</c:v>
                </c:pt>
                <c:pt idx="3799">
                  <c:v>49.905640920000003</c:v>
                </c:pt>
                <c:pt idx="3800">
                  <c:v>54.37662787</c:v>
                </c:pt>
                <c:pt idx="3801">
                  <c:v>58.182634919999998</c:v>
                </c:pt>
                <c:pt idx="3802">
                  <c:v>44.796919129999999</c:v>
                </c:pt>
                <c:pt idx="3803">
                  <c:v>56.659130249999997</c:v>
                </c:pt>
                <c:pt idx="3804">
                  <c:v>54.002979330000002</c:v>
                </c:pt>
                <c:pt idx="3805">
                  <c:v>64.254810469999995</c:v>
                </c:pt>
                <c:pt idx="3806">
                  <c:v>68.436815300000006</c:v>
                </c:pt>
                <c:pt idx="3807">
                  <c:v>47.298999260000002</c:v>
                </c:pt>
                <c:pt idx="3808">
                  <c:v>63.967198170000003</c:v>
                </c:pt>
                <c:pt idx="3809">
                  <c:v>69.727724429999995</c:v>
                </c:pt>
                <c:pt idx="3810">
                  <c:v>56.59540002</c:v>
                </c:pt>
                <c:pt idx="3811">
                  <c:v>53.196913309999999</c:v>
                </c:pt>
                <c:pt idx="3812">
                  <c:v>63.45397148</c:v>
                </c:pt>
                <c:pt idx="3813">
                  <c:v>61.804690520000001</c:v>
                </c:pt>
                <c:pt idx="3814">
                  <c:v>64.270224679999998</c:v>
                </c:pt>
                <c:pt idx="3815">
                  <c:v>67.957442569999998</c:v>
                </c:pt>
                <c:pt idx="3816">
                  <c:v>62.955903030000002</c:v>
                </c:pt>
                <c:pt idx="3817">
                  <c:v>54.072650330000002</c:v>
                </c:pt>
                <c:pt idx="3818">
                  <c:v>59.153036710000002</c:v>
                </c:pt>
                <c:pt idx="3819">
                  <c:v>37.660293420000002</c:v>
                </c:pt>
                <c:pt idx="3820">
                  <c:v>63.448841180000002</c:v>
                </c:pt>
                <c:pt idx="3821">
                  <c:v>58.346219529999999</c:v>
                </c:pt>
                <c:pt idx="3822">
                  <c:v>72.308324940000006</c:v>
                </c:pt>
                <c:pt idx="3823">
                  <c:v>68.96317827</c:v>
                </c:pt>
                <c:pt idx="3824">
                  <c:v>55.619146970000003</c:v>
                </c:pt>
                <c:pt idx="3825">
                  <c:v>52.55495269</c:v>
                </c:pt>
                <c:pt idx="3826">
                  <c:v>56.748660489999999</c:v>
                </c:pt>
                <c:pt idx="3827">
                  <c:v>62.178090189999999</c:v>
                </c:pt>
                <c:pt idx="3828">
                  <c:v>61.148047329999997</c:v>
                </c:pt>
                <c:pt idx="3829">
                  <c:v>67.334291329999999</c:v>
                </c:pt>
                <c:pt idx="3830">
                  <c:v>66.072017299999999</c:v>
                </c:pt>
                <c:pt idx="3831">
                  <c:v>56.90134939</c:v>
                </c:pt>
                <c:pt idx="3832">
                  <c:v>58.695388450000003</c:v>
                </c:pt>
                <c:pt idx="3833">
                  <c:v>56.45745814</c:v>
                </c:pt>
                <c:pt idx="3834">
                  <c:v>65.683616720000003</c:v>
                </c:pt>
                <c:pt idx="3835">
                  <c:v>62.335777950000001</c:v>
                </c:pt>
                <c:pt idx="3836">
                  <c:v>64.578184930000006</c:v>
                </c:pt>
                <c:pt idx="3837">
                  <c:v>60.534842599999998</c:v>
                </c:pt>
                <c:pt idx="3838">
                  <c:v>66.842779219999997</c:v>
                </c:pt>
                <c:pt idx="3839">
                  <c:v>57.471491389999997</c:v>
                </c:pt>
                <c:pt idx="3840">
                  <c:v>66.006265249999998</c:v>
                </c:pt>
                <c:pt idx="3841">
                  <c:v>52.145710729999998</c:v>
                </c:pt>
                <c:pt idx="3842">
                  <c:v>68.91092227</c:v>
                </c:pt>
                <c:pt idx="3843">
                  <c:v>73.056146490000003</c:v>
                </c:pt>
                <c:pt idx="3844">
                  <c:v>47.028361789999998</c:v>
                </c:pt>
                <c:pt idx="3845">
                  <c:v>52.22173171</c:v>
                </c:pt>
                <c:pt idx="3846">
                  <c:v>58.997902269999997</c:v>
                </c:pt>
                <c:pt idx="3847">
                  <c:v>65.27028541</c:v>
                </c:pt>
                <c:pt idx="3848">
                  <c:v>59.488642669999997</c:v>
                </c:pt>
                <c:pt idx="3849">
                  <c:v>78.331655799999993</c:v>
                </c:pt>
                <c:pt idx="3850">
                  <c:v>76.653356840000001</c:v>
                </c:pt>
                <c:pt idx="3851">
                  <c:v>53.157639490000001</c:v>
                </c:pt>
                <c:pt idx="3852">
                  <c:v>52.983055630000003</c:v>
                </c:pt>
                <c:pt idx="3853">
                  <c:v>41.207739760000003</c:v>
                </c:pt>
                <c:pt idx="3854">
                  <c:v>71.114724359999997</c:v>
                </c:pt>
                <c:pt idx="3855">
                  <c:v>57.61309043</c:v>
                </c:pt>
                <c:pt idx="3856">
                  <c:v>65.656188850000007</c:v>
                </c:pt>
                <c:pt idx="3857">
                  <c:v>59.596152420000003</c:v>
                </c:pt>
                <c:pt idx="3858">
                  <c:v>48.797414170000003</c:v>
                </c:pt>
                <c:pt idx="3859">
                  <c:v>58.702862439999997</c:v>
                </c:pt>
                <c:pt idx="3860">
                  <c:v>63.282140419999998</c:v>
                </c:pt>
                <c:pt idx="3861">
                  <c:v>69.948559320000001</c:v>
                </c:pt>
                <c:pt idx="3862">
                  <c:v>63.10709799</c:v>
                </c:pt>
                <c:pt idx="3863">
                  <c:v>62.769954970000001</c:v>
                </c:pt>
                <c:pt idx="3864">
                  <c:v>55.973520559999997</c:v>
                </c:pt>
                <c:pt idx="3865">
                  <c:v>66.237064619999998</c:v>
                </c:pt>
                <c:pt idx="3866">
                  <c:v>64.558676770000005</c:v>
                </c:pt>
                <c:pt idx="3867">
                  <c:v>62.400105600000003</c:v>
                </c:pt>
                <c:pt idx="3868">
                  <c:v>63.707232789999999</c:v>
                </c:pt>
                <c:pt idx="3869">
                  <c:v>70.126296310000001</c:v>
                </c:pt>
                <c:pt idx="3870">
                  <c:v>68.903518520000006</c:v>
                </c:pt>
                <c:pt idx="3871">
                  <c:v>63.64035964</c:v>
                </c:pt>
                <c:pt idx="3872">
                  <c:v>56.247308889999999</c:v>
                </c:pt>
                <c:pt idx="3873">
                  <c:v>61.846460899999997</c:v>
                </c:pt>
                <c:pt idx="3874">
                  <c:v>46.60225518</c:v>
                </c:pt>
                <c:pt idx="3875">
                  <c:v>72.754942479999997</c:v>
                </c:pt>
                <c:pt idx="3876">
                  <c:v>49.45245139</c:v>
                </c:pt>
                <c:pt idx="3877">
                  <c:v>56.853939109999999</c:v>
                </c:pt>
                <c:pt idx="3878">
                  <c:v>59.941980639999997</c:v>
                </c:pt>
                <c:pt idx="3879">
                  <c:v>65.736971710000006</c:v>
                </c:pt>
                <c:pt idx="3880">
                  <c:v>75.951794109999994</c:v>
                </c:pt>
                <c:pt idx="3881">
                  <c:v>70.743133310000005</c:v>
                </c:pt>
                <c:pt idx="3882">
                  <c:v>75.357284660000005</c:v>
                </c:pt>
                <c:pt idx="3883">
                  <c:v>63.96658437</c:v>
                </c:pt>
                <c:pt idx="3884">
                  <c:v>67.842182039999997</c:v>
                </c:pt>
                <c:pt idx="3885">
                  <c:v>68.876213430000007</c:v>
                </c:pt>
                <c:pt idx="3886">
                  <c:v>61.867332300000001</c:v>
                </c:pt>
                <c:pt idx="3887">
                  <c:v>55.145087320000002</c:v>
                </c:pt>
                <c:pt idx="3888">
                  <c:v>66.691252349999999</c:v>
                </c:pt>
                <c:pt idx="3889">
                  <c:v>60.536789730000002</c:v>
                </c:pt>
                <c:pt idx="3890">
                  <c:v>64.049917429999994</c:v>
                </c:pt>
                <c:pt idx="3891">
                  <c:v>64.110594489999997</c:v>
                </c:pt>
                <c:pt idx="3892">
                  <c:v>65.750658419999993</c:v>
                </c:pt>
                <c:pt idx="3893">
                  <c:v>74.113758700000005</c:v>
                </c:pt>
                <c:pt idx="3894">
                  <c:v>66.977276250000003</c:v>
                </c:pt>
                <c:pt idx="3895">
                  <c:v>73.144679359999998</c:v>
                </c:pt>
                <c:pt idx="3896">
                  <c:v>52.075218810000003</c:v>
                </c:pt>
                <c:pt idx="3897">
                  <c:v>63.828760260000003</c:v>
                </c:pt>
                <c:pt idx="3898">
                  <c:v>57.507786879999998</c:v>
                </c:pt>
                <c:pt idx="3899">
                  <c:v>56.781055600000002</c:v>
                </c:pt>
                <c:pt idx="3900">
                  <c:v>64.645385599999997</c:v>
                </c:pt>
                <c:pt idx="3901">
                  <c:v>70.762773980000006</c:v>
                </c:pt>
                <c:pt idx="3902">
                  <c:v>51.353569610000001</c:v>
                </c:pt>
                <c:pt idx="3903">
                  <c:v>71.183186770000006</c:v>
                </c:pt>
                <c:pt idx="3904">
                  <c:v>50.95091412</c:v>
                </c:pt>
                <c:pt idx="3905">
                  <c:v>46.411381140000003</c:v>
                </c:pt>
                <c:pt idx="3906">
                  <c:v>58.856182850000003</c:v>
                </c:pt>
                <c:pt idx="3907">
                  <c:v>49.281943560000002</c:v>
                </c:pt>
                <c:pt idx="3908">
                  <c:v>62.362332960000003</c:v>
                </c:pt>
                <c:pt idx="3909">
                  <c:v>58.03228575</c:v>
                </c:pt>
                <c:pt idx="3910">
                  <c:v>72.487488850000005</c:v>
                </c:pt>
                <c:pt idx="3911">
                  <c:v>58.046519250000003</c:v>
                </c:pt>
                <c:pt idx="3912">
                  <c:v>51.326327360000001</c:v>
                </c:pt>
                <c:pt idx="3913">
                  <c:v>53.454649590000002</c:v>
                </c:pt>
                <c:pt idx="3914">
                  <c:v>53.892357179999998</c:v>
                </c:pt>
                <c:pt idx="3915">
                  <c:v>65.619523369999996</c:v>
                </c:pt>
                <c:pt idx="3916">
                  <c:v>53.34327322</c:v>
                </c:pt>
                <c:pt idx="3917">
                  <c:v>76.10877576</c:v>
                </c:pt>
                <c:pt idx="3918">
                  <c:v>66.042831419999999</c:v>
                </c:pt>
                <c:pt idx="3919">
                  <c:v>66.448069110000006</c:v>
                </c:pt>
                <c:pt idx="3920">
                  <c:v>72.990533780000007</c:v>
                </c:pt>
                <c:pt idx="3921">
                  <c:v>43.378431329999998</c:v>
                </c:pt>
                <c:pt idx="3922">
                  <c:v>69.873367189999996</c:v>
                </c:pt>
                <c:pt idx="3923">
                  <c:v>46.472932040000003</c:v>
                </c:pt>
                <c:pt idx="3924">
                  <c:v>67.581709840000002</c:v>
                </c:pt>
                <c:pt idx="3925">
                  <c:v>76.564733189999998</c:v>
                </c:pt>
                <c:pt idx="3926">
                  <c:v>62.412928839999999</c:v>
                </c:pt>
                <c:pt idx="3927">
                  <c:v>56.941998570000003</c:v>
                </c:pt>
                <c:pt idx="3928">
                  <c:v>71.539408519999995</c:v>
                </c:pt>
                <c:pt idx="3929">
                  <c:v>64.140301269999995</c:v>
                </c:pt>
                <c:pt idx="3930">
                  <c:v>55.222206200000002</c:v>
                </c:pt>
                <c:pt idx="3931">
                  <c:v>75.101753599999995</c:v>
                </c:pt>
                <c:pt idx="3932">
                  <c:v>60.879872259999999</c:v>
                </c:pt>
                <c:pt idx="3933">
                  <c:v>63.418773250000001</c:v>
                </c:pt>
                <c:pt idx="3934">
                  <c:v>69.951850620000002</c:v>
                </c:pt>
                <c:pt idx="3935">
                  <c:v>64.210003799999996</c:v>
                </c:pt>
                <c:pt idx="3936">
                  <c:v>46.448897799999997</c:v>
                </c:pt>
                <c:pt idx="3937">
                  <c:v>56.156461479999997</c:v>
                </c:pt>
                <c:pt idx="3938">
                  <c:v>81.184560099999999</c:v>
                </c:pt>
                <c:pt idx="3939">
                  <c:v>52.434669339999999</c:v>
                </c:pt>
                <c:pt idx="3940">
                  <c:v>78.302678920000005</c:v>
                </c:pt>
                <c:pt idx="3941">
                  <c:v>60.048466660000003</c:v>
                </c:pt>
                <c:pt idx="3942">
                  <c:v>56.886543639999999</c:v>
                </c:pt>
                <c:pt idx="3943">
                  <c:v>58.514031019999997</c:v>
                </c:pt>
                <c:pt idx="3944">
                  <c:v>76.336269470000005</c:v>
                </c:pt>
                <c:pt idx="3945">
                  <c:v>55.241208180000001</c:v>
                </c:pt>
                <c:pt idx="3946">
                  <c:v>79.30111832</c:v>
                </c:pt>
                <c:pt idx="3947">
                  <c:v>70.153692910000004</c:v>
                </c:pt>
                <c:pt idx="3948">
                  <c:v>71.164390609999998</c:v>
                </c:pt>
                <c:pt idx="3949">
                  <c:v>75.062251079999996</c:v>
                </c:pt>
                <c:pt idx="3950">
                  <c:v>59.360867820000003</c:v>
                </c:pt>
                <c:pt idx="3951">
                  <c:v>59.983928079999998</c:v>
                </c:pt>
                <c:pt idx="3952">
                  <c:v>51.782217230000001</c:v>
                </c:pt>
                <c:pt idx="3953">
                  <c:v>58.215162220000003</c:v>
                </c:pt>
                <c:pt idx="3954">
                  <c:v>62.320141100000001</c:v>
                </c:pt>
                <c:pt idx="3955">
                  <c:v>56.278131680000001</c:v>
                </c:pt>
                <c:pt idx="3956">
                  <c:v>68.653247059999998</c:v>
                </c:pt>
                <c:pt idx="3957">
                  <c:v>53.167995849999997</c:v>
                </c:pt>
                <c:pt idx="3958">
                  <c:v>61.790431150000003</c:v>
                </c:pt>
                <c:pt idx="3959">
                  <c:v>69.313080959999994</c:v>
                </c:pt>
                <c:pt idx="3960">
                  <c:v>65.80786268</c:v>
                </c:pt>
                <c:pt idx="3961">
                  <c:v>78.007290249999997</c:v>
                </c:pt>
                <c:pt idx="3962">
                  <c:v>46.860368540000003</c:v>
                </c:pt>
                <c:pt idx="3963">
                  <c:v>73.367053130000002</c:v>
                </c:pt>
                <c:pt idx="3964">
                  <c:v>67.007296010000005</c:v>
                </c:pt>
                <c:pt idx="3965">
                  <c:v>59.237305020000001</c:v>
                </c:pt>
                <c:pt idx="3966">
                  <c:v>62.027743860000001</c:v>
                </c:pt>
                <c:pt idx="3967">
                  <c:v>63.31232602</c:v>
                </c:pt>
                <c:pt idx="3968">
                  <c:v>48.747907720000001</c:v>
                </c:pt>
                <c:pt idx="3969">
                  <c:v>64.851434650000002</c:v>
                </c:pt>
                <c:pt idx="3970">
                  <c:v>68.252170269999993</c:v>
                </c:pt>
                <c:pt idx="3971">
                  <c:v>53.39988572</c:v>
                </c:pt>
                <c:pt idx="3972">
                  <c:v>60.675455890000002</c:v>
                </c:pt>
                <c:pt idx="3973">
                  <c:v>49.88333652</c:v>
                </c:pt>
                <c:pt idx="3974">
                  <c:v>61.58480307</c:v>
                </c:pt>
                <c:pt idx="3975">
                  <c:v>68.156251620000006</c:v>
                </c:pt>
                <c:pt idx="3976">
                  <c:v>63.648839180000003</c:v>
                </c:pt>
                <c:pt idx="3977">
                  <c:v>64.709702039999996</c:v>
                </c:pt>
                <c:pt idx="3978">
                  <c:v>74.876875979999994</c:v>
                </c:pt>
                <c:pt idx="3979">
                  <c:v>58.664192700000001</c:v>
                </c:pt>
                <c:pt idx="3980">
                  <c:v>72.119548129999998</c:v>
                </c:pt>
                <c:pt idx="3981">
                  <c:v>53.609080710000001</c:v>
                </c:pt>
                <c:pt idx="3982">
                  <c:v>56.99883561</c:v>
                </c:pt>
                <c:pt idx="3983">
                  <c:v>83.558488830000002</c:v>
                </c:pt>
                <c:pt idx="3984">
                  <c:v>56.454061459999998</c:v>
                </c:pt>
                <c:pt idx="3985">
                  <c:v>67.280035380000001</c:v>
                </c:pt>
                <c:pt idx="3986">
                  <c:v>45.624673850000001</c:v>
                </c:pt>
                <c:pt idx="3987">
                  <c:v>74.484765539999998</c:v>
                </c:pt>
                <c:pt idx="3988">
                  <c:v>56.856781069999997</c:v>
                </c:pt>
                <c:pt idx="3989">
                  <c:v>66.506661370000003</c:v>
                </c:pt>
                <c:pt idx="3990">
                  <c:v>57.783553859999998</c:v>
                </c:pt>
                <c:pt idx="3991">
                  <c:v>59.603008039999999</c:v>
                </c:pt>
                <c:pt idx="3992">
                  <c:v>56.221324199999998</c:v>
                </c:pt>
                <c:pt idx="3993">
                  <c:v>83.343112149999996</c:v>
                </c:pt>
                <c:pt idx="3994">
                  <c:v>54.030710380000002</c:v>
                </c:pt>
                <c:pt idx="3995">
                  <c:v>60.317764410000002</c:v>
                </c:pt>
                <c:pt idx="3996">
                  <c:v>55.232993610000001</c:v>
                </c:pt>
                <c:pt idx="3997">
                  <c:v>78.645011190000005</c:v>
                </c:pt>
                <c:pt idx="3998">
                  <c:v>68.582711720000006</c:v>
                </c:pt>
              </c:numCache>
            </c:numRef>
          </c:xVal>
          <c:yVal>
            <c:numRef>
              <c:f>'gender-height-weight (2)'!$P$2:$P$4000</c:f>
              <c:numCache>
                <c:formatCode>General</c:formatCode>
                <c:ptCount val="3999"/>
                <c:pt idx="0">
                  <c:v>149.63325939999999</c:v>
                </c:pt>
                <c:pt idx="1">
                  <c:v>165.68423179999999</c:v>
                </c:pt>
                <c:pt idx="2">
                  <c:v>160.9572695</c:v>
                </c:pt>
                <c:pt idx="3">
                  <c:v>163.77919349999999</c:v>
                </c:pt>
                <c:pt idx="4">
                  <c:v>156.95446419999999</c:v>
                </c:pt>
                <c:pt idx="5">
                  <c:v>167.55876810000001</c:v>
                </c:pt>
                <c:pt idx="6">
                  <c:v>159.63996180000001</c:v>
                </c:pt>
                <c:pt idx="7">
                  <c:v>166.7564773</c:v>
                </c:pt>
                <c:pt idx="8">
                  <c:v>157.2011937</c:v>
                </c:pt>
                <c:pt idx="9">
                  <c:v>161.74178509999999</c:v>
                </c:pt>
                <c:pt idx="10">
                  <c:v>172.9769775</c:v>
                </c:pt>
                <c:pt idx="11">
                  <c:v>156.96915150000001</c:v>
                </c:pt>
                <c:pt idx="12">
                  <c:v>160.96350580000001</c:v>
                </c:pt>
                <c:pt idx="13">
                  <c:v>149.59555130000001</c:v>
                </c:pt>
                <c:pt idx="14">
                  <c:v>148.43315269999999</c:v>
                </c:pt>
                <c:pt idx="15">
                  <c:v>154.45688860000001</c:v>
                </c:pt>
                <c:pt idx="16">
                  <c:v>178.12677819999999</c:v>
                </c:pt>
                <c:pt idx="17">
                  <c:v>158.13387130000001</c:v>
                </c:pt>
                <c:pt idx="18">
                  <c:v>156.80712919999999</c:v>
                </c:pt>
                <c:pt idx="19">
                  <c:v>160.17127400000001</c:v>
                </c:pt>
                <c:pt idx="20">
                  <c:v>158.20856950000001</c:v>
                </c:pt>
                <c:pt idx="21">
                  <c:v>157.04179300000001</c:v>
                </c:pt>
                <c:pt idx="22">
                  <c:v>168.52274449999999</c:v>
                </c:pt>
                <c:pt idx="23">
                  <c:v>165.9144053</c:v>
                </c:pt>
                <c:pt idx="24">
                  <c:v>167.90383689999999</c:v>
                </c:pt>
                <c:pt idx="25">
                  <c:v>163.89904240000001</c:v>
                </c:pt>
                <c:pt idx="26">
                  <c:v>143.6318565</c:v>
                </c:pt>
                <c:pt idx="27">
                  <c:v>159.3577736</c:v>
                </c:pt>
                <c:pt idx="28">
                  <c:v>156.42640460000001</c:v>
                </c:pt>
                <c:pt idx="29">
                  <c:v>157.54203910000001</c:v>
                </c:pt>
                <c:pt idx="30">
                  <c:v>165.8907887</c:v>
                </c:pt>
                <c:pt idx="31">
                  <c:v>155.46058840000001</c:v>
                </c:pt>
                <c:pt idx="32">
                  <c:v>170.24373750000001</c:v>
                </c:pt>
                <c:pt idx="33">
                  <c:v>152.93636309999999</c:v>
                </c:pt>
                <c:pt idx="34">
                  <c:v>162.40753079999999</c:v>
                </c:pt>
                <c:pt idx="35">
                  <c:v>160.92882510000001</c:v>
                </c:pt>
                <c:pt idx="36">
                  <c:v>161.76007390000001</c:v>
                </c:pt>
                <c:pt idx="37">
                  <c:v>153.1337308</c:v>
                </c:pt>
                <c:pt idx="38">
                  <c:v>161.0545161</c:v>
                </c:pt>
                <c:pt idx="39">
                  <c:v>154.00426429999999</c:v>
                </c:pt>
                <c:pt idx="40">
                  <c:v>171.12893529999999</c:v>
                </c:pt>
                <c:pt idx="41">
                  <c:v>169.85676369999999</c:v>
                </c:pt>
                <c:pt idx="42">
                  <c:v>152.51975390000001</c:v>
                </c:pt>
                <c:pt idx="43">
                  <c:v>162.95235959999999</c:v>
                </c:pt>
                <c:pt idx="44">
                  <c:v>161.19262879999999</c:v>
                </c:pt>
                <c:pt idx="45">
                  <c:v>170.79942460000001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168.14617949999999</c:v>
                </c:pt>
                <c:pt idx="49">
                  <c:v>167.26757459999999</c:v>
                </c:pt>
                <c:pt idx="50">
                  <c:v>165.22578139999999</c:v>
                </c:pt>
                <c:pt idx="51">
                  <c:v>163.77314250000001</c:v>
                </c:pt>
                <c:pt idx="52">
                  <c:v>158.85179640000001</c:v>
                </c:pt>
                <c:pt idx="53">
                  <c:v>156.45442829999999</c:v>
                </c:pt>
                <c:pt idx="54">
                  <c:v>154.81383539999999</c:v>
                </c:pt>
                <c:pt idx="55">
                  <c:v>161.42518849999999</c:v>
                </c:pt>
                <c:pt idx="56">
                  <c:v>158.1107997</c:v>
                </c:pt>
                <c:pt idx="57">
                  <c:v>168.12410070000001</c:v>
                </c:pt>
                <c:pt idx="58">
                  <c:v>158.8720673</c:v>
                </c:pt>
                <c:pt idx="59">
                  <c:v>169.23977919999999</c:v>
                </c:pt>
                <c:pt idx="60">
                  <c:v>151.40574269999999</c:v>
                </c:pt>
                <c:pt idx="61">
                  <c:v>163.81322270000001</c:v>
                </c:pt>
                <c:pt idx="62">
                  <c:v>164.938852</c:v>
                </c:pt>
                <c:pt idx="63">
                  <c:v>155.90331660000001</c:v>
                </c:pt>
                <c:pt idx="64">
                  <c:v>167.81979949999999</c:v>
                </c:pt>
                <c:pt idx="65">
                  <c:v>162.34265640000001</c:v>
                </c:pt>
                <c:pt idx="66">
                  <c:v>176.83430730000001</c:v>
                </c:pt>
                <c:pt idx="67">
                  <c:v>170.64110109999999</c:v>
                </c:pt>
                <c:pt idx="68">
                  <c:v>161.0335891</c:v>
                </c:pt>
                <c:pt idx="69">
                  <c:v>155.4814556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153.86827969999999</c:v>
                </c:pt>
                <c:pt idx="73">
                  <c:v>157.77176069999999</c:v>
                </c:pt>
                <c:pt idx="74">
                  <c:v>142.64502340000001</c:v>
                </c:pt>
                <c:pt idx="75">
                  <c:v>171.32115339999999</c:v>
                </c:pt>
                <c:pt idx="76">
                  <c:v>165.26546740000001</c:v>
                </c:pt>
                <c:pt idx="77">
                  <c:v>166.4432947</c:v>
                </c:pt>
                <c:pt idx="78">
                  <c:v>160.40011799999999</c:v>
                </c:pt>
                <c:pt idx="79">
                  <c:v>149.5407237</c:v>
                </c:pt>
                <c:pt idx="80">
                  <c:v>167.69392909999999</c:v>
                </c:pt>
                <c:pt idx="81">
                  <c:v>156.2737315</c:v>
                </c:pt>
                <c:pt idx="82">
                  <c:v>161.5041487</c:v>
                </c:pt>
                <c:pt idx="83">
                  <c:v>151.8583778</c:v>
                </c:pt>
                <c:pt idx="84">
                  <c:v>170.5589841</c:v>
                </c:pt>
                <c:pt idx="85">
                  <c:v>158.3006412</c:v>
                </c:pt>
                <c:pt idx="86">
                  <c:v>165.47505530000001</c:v>
                </c:pt>
                <c:pt idx="87">
                  <c:v>179.396635</c:v>
                </c:pt>
                <c:pt idx="88">
                  <c:v>171.16412600000001</c:v>
                </c:pt>
                <c:pt idx="89">
                  <c:v>173.05123839999999</c:v>
                </c:pt>
                <c:pt idx="90">
                  <c:v>161.26068749999999</c:v>
                </c:pt>
                <c:pt idx="91">
                  <c:v>155.35418580000001</c:v>
                </c:pt>
                <c:pt idx="92">
                  <c:v>179.60375440000001</c:v>
                </c:pt>
                <c:pt idx="93">
                  <c:v>165.63049119999999</c:v>
                </c:pt>
                <c:pt idx="94">
                  <c:v>155.85310290000001</c:v>
                </c:pt>
                <c:pt idx="95">
                  <c:v>157.6621566</c:v>
                </c:pt>
                <c:pt idx="96">
                  <c:v>166.1284</c:v>
                </c:pt>
                <c:pt idx="97">
                  <c:v>157.03135499999999</c:v>
                </c:pt>
                <c:pt idx="98">
                  <c:v>159.88588100000001</c:v>
                </c:pt>
                <c:pt idx="99">
                  <c:v>163.48210560000001</c:v>
                </c:pt>
                <c:pt idx="100">
                  <c:v>162.65788520000001</c:v>
                </c:pt>
                <c:pt idx="101">
                  <c:v>177.26236499999999</c:v>
                </c:pt>
                <c:pt idx="102">
                  <c:v>159.568769</c:v>
                </c:pt>
                <c:pt idx="103">
                  <c:v>182.85779160000001</c:v>
                </c:pt>
                <c:pt idx="104">
                  <c:v>157.46497980000001</c:v>
                </c:pt>
                <c:pt idx="105">
                  <c:v>167.1436989</c:v>
                </c:pt>
                <c:pt idx="106">
                  <c:v>152.4777497</c:v>
                </c:pt>
                <c:pt idx="107">
                  <c:v>163.82711879999999</c:v>
                </c:pt>
                <c:pt idx="108">
                  <c:v>157.60609700000001</c:v>
                </c:pt>
                <c:pt idx="109">
                  <c:v>164.00266769999999</c:v>
                </c:pt>
                <c:pt idx="110">
                  <c:v>153.6809624</c:v>
                </c:pt>
                <c:pt idx="111">
                  <c:v>155.48470280000001</c:v>
                </c:pt>
                <c:pt idx="112">
                  <c:v>167.08274510000001</c:v>
                </c:pt>
                <c:pt idx="113">
                  <c:v>154.11266710000001</c:v>
                </c:pt>
                <c:pt idx="114">
                  <c:v>164.5662256</c:v>
                </c:pt>
                <c:pt idx="115">
                  <c:v>160.01131150000001</c:v>
                </c:pt>
                <c:pt idx="116">
                  <c:v>162.07608590000001</c:v>
                </c:pt>
                <c:pt idx="117">
                  <c:v>158.19094630000001</c:v>
                </c:pt>
                <c:pt idx="118">
                  <c:v>156.74602100000001</c:v>
                </c:pt>
                <c:pt idx="119">
                  <c:v>164.6495195</c:v>
                </c:pt>
                <c:pt idx="120">
                  <c:v>166.45912139999999</c:v>
                </c:pt>
                <c:pt idx="121">
                  <c:v>155.79511389999999</c:v>
                </c:pt>
                <c:pt idx="122">
                  <c:v>145.0438284</c:v>
                </c:pt>
                <c:pt idx="123">
                  <c:v>143.37204</c:v>
                </c:pt>
                <c:pt idx="124">
                  <c:v>154.47152800000001</c:v>
                </c:pt>
                <c:pt idx="125">
                  <c:v>156.1205502</c:v>
                </c:pt>
                <c:pt idx="126">
                  <c:v>157.28712150000001</c:v>
                </c:pt>
                <c:pt idx="127">
                  <c:v>169.328059</c:v>
                </c:pt>
                <c:pt idx="128">
                  <c:v>165.30997110000001</c:v>
                </c:pt>
                <c:pt idx="129">
                  <c:v>161.27258320000001</c:v>
                </c:pt>
                <c:pt idx="130">
                  <c:v>164.0593255</c:v>
                </c:pt>
                <c:pt idx="131">
                  <c:v>155.0018292</c:v>
                </c:pt>
                <c:pt idx="132">
                  <c:v>158.10758509999999</c:v>
                </c:pt>
                <c:pt idx="133">
                  <c:v>165.2527192</c:v>
                </c:pt>
                <c:pt idx="134">
                  <c:v>160.57835370000001</c:v>
                </c:pt>
                <c:pt idx="135">
                  <c:v>160.60170959999999</c:v>
                </c:pt>
                <c:pt idx="136">
                  <c:v>160.72847820000001</c:v>
                </c:pt>
                <c:pt idx="137">
                  <c:v>167.7687033</c:v>
                </c:pt>
                <c:pt idx="138">
                  <c:v>160.1157705</c:v>
                </c:pt>
                <c:pt idx="139">
                  <c:v>159.07533069999999</c:v>
                </c:pt>
                <c:pt idx="140">
                  <c:v>156.63815769999999</c:v>
                </c:pt>
                <c:pt idx="141">
                  <c:v>161.14790099999999</c:v>
                </c:pt>
                <c:pt idx="142">
                  <c:v>157.656339</c:v>
                </c:pt>
                <c:pt idx="143">
                  <c:v>172.73728209999999</c:v>
                </c:pt>
                <c:pt idx="144">
                  <c:v>168.99879559999999</c:v>
                </c:pt>
                <c:pt idx="145">
                  <c:v>158.87660829999999</c:v>
                </c:pt>
                <c:pt idx="146">
                  <c:v>165.56288670000001</c:v>
                </c:pt>
                <c:pt idx="147">
                  <c:v>165.67632789999999</c:v>
                </c:pt>
                <c:pt idx="148">
                  <c:v>162.44526920000001</c:v>
                </c:pt>
                <c:pt idx="149">
                  <c:v>162.11813760000001</c:v>
                </c:pt>
                <c:pt idx="150">
                  <c:v>162.79167910000001</c:v>
                </c:pt>
                <c:pt idx="151">
                  <c:v>151.4999487</c:v>
                </c:pt>
                <c:pt idx="152">
                  <c:v>163.3200123</c:v>
                </c:pt>
                <c:pt idx="153">
                  <c:v>168.0403756</c:v>
                </c:pt>
                <c:pt idx="154">
                  <c:v>150.08528440000001</c:v>
                </c:pt>
                <c:pt idx="155">
                  <c:v>162.46229930000001</c:v>
                </c:pt>
                <c:pt idx="156">
                  <c:v>158.51394289999999</c:v>
                </c:pt>
                <c:pt idx="157">
                  <c:v>166.27039379999999</c:v>
                </c:pt>
                <c:pt idx="158">
                  <c:v>165.05422479999999</c:v>
                </c:pt>
                <c:pt idx="159">
                  <c:v>157.0168444</c:v>
                </c:pt>
                <c:pt idx="160">
                  <c:v>162.11808500000001</c:v>
                </c:pt>
                <c:pt idx="161">
                  <c:v>163.24776109999999</c:v>
                </c:pt>
                <c:pt idx="162">
                  <c:v>147.22331790000001</c:v>
                </c:pt>
                <c:pt idx="163">
                  <c:v>148.83695270000001</c:v>
                </c:pt>
                <c:pt idx="164">
                  <c:v>158.57440170000001</c:v>
                </c:pt>
                <c:pt idx="165">
                  <c:v>155.49487540000001</c:v>
                </c:pt>
                <c:pt idx="166">
                  <c:v>156.73424019999999</c:v>
                </c:pt>
                <c:pt idx="167">
                  <c:v>171.21600570000001</c:v>
                </c:pt>
                <c:pt idx="168">
                  <c:v>160.12667260000001</c:v>
                </c:pt>
                <c:pt idx="169">
                  <c:v>162.35100729999999</c:v>
                </c:pt>
                <c:pt idx="170">
                  <c:v>168.29927739999999</c:v>
                </c:pt>
                <c:pt idx="171">
                  <c:v>154.85698629999999</c:v>
                </c:pt>
                <c:pt idx="172">
                  <c:v>158.45243289999999</c:v>
                </c:pt>
                <c:pt idx="173">
                  <c:v>167.01213619999999</c:v>
                </c:pt>
                <c:pt idx="174">
                  <c:v>168.2816143</c:v>
                </c:pt>
                <c:pt idx="175">
                  <c:v>167.5225408</c:v>
                </c:pt>
                <c:pt idx="176">
                  <c:v>157.55206759999999</c:v>
                </c:pt>
                <c:pt idx="177">
                  <c:v>156.2623457</c:v>
                </c:pt>
                <c:pt idx="178">
                  <c:v>165.46478440000001</c:v>
                </c:pt>
                <c:pt idx="179">
                  <c:v>165.79680099999999</c:v>
                </c:pt>
                <c:pt idx="180">
                  <c:v>145.9041201</c:v>
                </c:pt>
                <c:pt idx="181">
                  <c:v>163.99791329999999</c:v>
                </c:pt>
                <c:pt idx="182">
                  <c:v>145.577313</c:v>
                </c:pt>
                <c:pt idx="183">
                  <c:v>157.0716438</c:v>
                </c:pt>
                <c:pt idx="184">
                  <c:v>161.58925049999999</c:v>
                </c:pt>
                <c:pt idx="185">
                  <c:v>163.7923184</c:v>
                </c:pt>
                <c:pt idx="186">
                  <c:v>167.92995529999999</c:v>
                </c:pt>
                <c:pt idx="187">
                  <c:v>156.63804809999999</c:v>
                </c:pt>
                <c:pt idx="188">
                  <c:v>160.80637110000001</c:v>
                </c:pt>
                <c:pt idx="189">
                  <c:v>154.54760049999999</c:v>
                </c:pt>
                <c:pt idx="190">
                  <c:v>153.53638749999999</c:v>
                </c:pt>
                <c:pt idx="191">
                  <c:v>149.5085277</c:v>
                </c:pt>
                <c:pt idx="192">
                  <c:v>169.07198099999999</c:v>
                </c:pt>
                <c:pt idx="193">
                  <c:v>168.51801359999999</c:v>
                </c:pt>
                <c:pt idx="194">
                  <c:v>159.24892840000001</c:v>
                </c:pt>
                <c:pt idx="195">
                  <c:v>160.3092279</c:v>
                </c:pt>
                <c:pt idx="196">
                  <c:v>156.82735959999999</c:v>
                </c:pt>
                <c:pt idx="197">
                  <c:v>156.54016590000001</c:v>
                </c:pt>
                <c:pt idx="198">
                  <c:v>156.27609670000001</c:v>
                </c:pt>
                <c:pt idx="199">
                  <c:v>163.1555534</c:v>
                </c:pt>
                <c:pt idx="200">
                  <c:v>156.86924809999999</c:v>
                </c:pt>
                <c:pt idx="201">
                  <c:v>164.6686909</c:v>
                </c:pt>
                <c:pt idx="202">
                  <c:v>169.56803919999999</c:v>
                </c:pt>
                <c:pt idx="203">
                  <c:v>170.6645388</c:v>
                </c:pt>
                <c:pt idx="204">
                  <c:v>159.90639530000001</c:v>
                </c:pt>
                <c:pt idx="205">
                  <c:v>163.26165660000001</c:v>
                </c:pt>
                <c:pt idx="206">
                  <c:v>154.37906129999999</c:v>
                </c:pt>
                <c:pt idx="207">
                  <c:v>153.9963865</c:v>
                </c:pt>
                <c:pt idx="208">
                  <c:v>149.9313416</c:v>
                </c:pt>
                <c:pt idx="209">
                  <c:v>160.79728610000001</c:v>
                </c:pt>
                <c:pt idx="210">
                  <c:v>156.51466249999999</c:v>
                </c:pt>
                <c:pt idx="211">
                  <c:v>155.4409469</c:v>
                </c:pt>
                <c:pt idx="212">
                  <c:v>160.57564769999999</c:v>
                </c:pt>
                <c:pt idx="213">
                  <c:v>157.4290341</c:v>
                </c:pt>
                <c:pt idx="214">
                  <c:v>144.23500329999999</c:v>
                </c:pt>
                <c:pt idx="215">
                  <c:v>159.52774640000001</c:v>
                </c:pt>
                <c:pt idx="216">
                  <c:v>149.22818419999999</c:v>
                </c:pt>
                <c:pt idx="217">
                  <c:v>155.54006860000001</c:v>
                </c:pt>
                <c:pt idx="218">
                  <c:v>160.8323369</c:v>
                </c:pt>
                <c:pt idx="219">
                  <c:v>169.95000880000001</c:v>
                </c:pt>
                <c:pt idx="220">
                  <c:v>173.42288260000001</c:v>
                </c:pt>
                <c:pt idx="221">
                  <c:v>148.96759560000001</c:v>
                </c:pt>
                <c:pt idx="222">
                  <c:v>162.71969609999999</c:v>
                </c:pt>
                <c:pt idx="223">
                  <c:v>163.81282010000001</c:v>
                </c:pt>
                <c:pt idx="224">
                  <c:v>163.36972610000001</c:v>
                </c:pt>
                <c:pt idx="225">
                  <c:v>169.0053216</c:v>
                </c:pt>
                <c:pt idx="226">
                  <c:v>159.1921998</c:v>
                </c:pt>
                <c:pt idx="227">
                  <c:v>163.363474</c:v>
                </c:pt>
                <c:pt idx="228">
                  <c:v>147.47634450000001</c:v>
                </c:pt>
                <c:pt idx="229">
                  <c:v>149.6733169</c:v>
                </c:pt>
                <c:pt idx="230">
                  <c:v>168.28845799999999</c:v>
                </c:pt>
                <c:pt idx="231">
                  <c:v>166.79074990000001</c:v>
                </c:pt>
                <c:pt idx="232">
                  <c:v>155.8279369</c:v>
                </c:pt>
                <c:pt idx="233">
                  <c:v>164.05061359999999</c:v>
                </c:pt>
                <c:pt idx="234">
                  <c:v>166.2824894</c:v>
                </c:pt>
                <c:pt idx="235">
                  <c:v>160.05574319999999</c:v>
                </c:pt>
                <c:pt idx="236">
                  <c:v>164.72547689999999</c:v>
                </c:pt>
                <c:pt idx="237">
                  <c:v>160.4820273</c:v>
                </c:pt>
                <c:pt idx="238">
                  <c:v>157.549488</c:v>
                </c:pt>
                <c:pt idx="239">
                  <c:v>164.51801510000001</c:v>
                </c:pt>
                <c:pt idx="240">
                  <c:v>156.09952100000001</c:v>
                </c:pt>
                <c:pt idx="241">
                  <c:v>165.78931309999999</c:v>
                </c:pt>
                <c:pt idx="242">
                  <c:v>163.55748650000001</c:v>
                </c:pt>
                <c:pt idx="243">
                  <c:v>159.0012399</c:v>
                </c:pt>
                <c:pt idx="244">
                  <c:v>162.17902079999999</c:v>
                </c:pt>
                <c:pt idx="245">
                  <c:v>165.85404600000001</c:v>
                </c:pt>
                <c:pt idx="246">
                  <c:v>165.42782729999999</c:v>
                </c:pt>
                <c:pt idx="247">
                  <c:v>163.8056737</c:v>
                </c:pt>
                <c:pt idx="248">
                  <c:v>158.64100740000001</c:v>
                </c:pt>
                <c:pt idx="249">
                  <c:v>171.20403020000001</c:v>
                </c:pt>
                <c:pt idx="250">
                  <c:v>178.79755410000001</c:v>
                </c:pt>
                <c:pt idx="251">
                  <c:v>156.95138969999999</c:v>
                </c:pt>
                <c:pt idx="252">
                  <c:v>165.947439</c:v>
                </c:pt>
                <c:pt idx="253">
                  <c:v>173.16422600000001</c:v>
                </c:pt>
                <c:pt idx="254">
                  <c:v>163.74634570000001</c:v>
                </c:pt>
                <c:pt idx="255">
                  <c:v>161.54521940000001</c:v>
                </c:pt>
                <c:pt idx="256">
                  <c:v>165.25242979999999</c:v>
                </c:pt>
                <c:pt idx="257">
                  <c:v>155.25680560000001</c:v>
                </c:pt>
                <c:pt idx="258">
                  <c:v>164.2792724</c:v>
                </c:pt>
                <c:pt idx="259">
                  <c:v>166.80336790000001</c:v>
                </c:pt>
                <c:pt idx="260">
                  <c:v>166.69999290000001</c:v>
                </c:pt>
                <c:pt idx="261">
                  <c:v>159.54224600000001</c:v>
                </c:pt>
                <c:pt idx="262">
                  <c:v>156.85184770000001</c:v>
                </c:pt>
                <c:pt idx="263">
                  <c:v>161.2287154</c:v>
                </c:pt>
                <c:pt idx="264">
                  <c:v>154.6720795</c:v>
                </c:pt>
                <c:pt idx="265">
                  <c:v>159.8547126</c:v>
                </c:pt>
                <c:pt idx="266">
                  <c:v>164.9984384</c:v>
                </c:pt>
                <c:pt idx="267">
                  <c:v>174.0025224</c:v>
                </c:pt>
                <c:pt idx="268">
                  <c:v>173.94267629999999</c:v>
                </c:pt>
                <c:pt idx="269">
                  <c:v>167.91959069999999</c:v>
                </c:pt>
                <c:pt idx="270">
                  <c:v>155.20468099999999</c:v>
                </c:pt>
                <c:pt idx="271">
                  <c:v>158.75346500000001</c:v>
                </c:pt>
                <c:pt idx="272">
                  <c:v>162.5262396</c:v>
                </c:pt>
                <c:pt idx="273">
                  <c:v>166.3769197</c:v>
                </c:pt>
                <c:pt idx="274">
                  <c:v>156.13050659999999</c:v>
                </c:pt>
                <c:pt idx="275">
                  <c:v>160.797459</c:v>
                </c:pt>
                <c:pt idx="276">
                  <c:v>160.0514005</c:v>
                </c:pt>
                <c:pt idx="277">
                  <c:v>169.33744569999999</c:v>
                </c:pt>
                <c:pt idx="278">
                  <c:v>151.2031222</c:v>
                </c:pt>
                <c:pt idx="279">
                  <c:v>149.82733289999999</c:v>
                </c:pt>
                <c:pt idx="280">
                  <c:v>162.47349320000001</c:v>
                </c:pt>
                <c:pt idx="281">
                  <c:v>156.6162013</c:v>
                </c:pt>
                <c:pt idx="282">
                  <c:v>167.3225525</c:v>
                </c:pt>
                <c:pt idx="283">
                  <c:v>178.9060762</c:v>
                </c:pt>
                <c:pt idx="284">
                  <c:v>159.11840599999999</c:v>
                </c:pt>
                <c:pt idx="285">
                  <c:v>159.93344139999999</c:v>
                </c:pt>
                <c:pt idx="286">
                  <c:v>162.36131159999999</c:v>
                </c:pt>
                <c:pt idx="287">
                  <c:v>171.21766070000001</c:v>
                </c:pt>
                <c:pt idx="288">
                  <c:v>162.7440819</c:v>
                </c:pt>
                <c:pt idx="289">
                  <c:v>154.58343489999999</c:v>
                </c:pt>
                <c:pt idx="290">
                  <c:v>158.794219</c:v>
                </c:pt>
                <c:pt idx="291">
                  <c:v>161.5424065</c:v>
                </c:pt>
                <c:pt idx="292">
                  <c:v>154.8635783</c:v>
                </c:pt>
                <c:pt idx="293">
                  <c:v>160.49463679999999</c:v>
                </c:pt>
                <c:pt idx="294">
                  <c:v>170.56402629999999</c:v>
                </c:pt>
                <c:pt idx="295">
                  <c:v>154.4515887</c:v>
                </c:pt>
                <c:pt idx="296">
                  <c:v>166.53439069999999</c:v>
                </c:pt>
                <c:pt idx="297">
                  <c:v>174.20385469999999</c:v>
                </c:pt>
                <c:pt idx="298">
                  <c:v>170.1469295</c:v>
                </c:pt>
                <c:pt idx="299">
                  <c:v>150.63217700000001</c:v>
                </c:pt>
                <c:pt idx="300">
                  <c:v>145.79026049999999</c:v>
                </c:pt>
                <c:pt idx="301">
                  <c:v>160.78201429999999</c:v>
                </c:pt>
                <c:pt idx="302">
                  <c:v>162.38330490000001</c:v>
                </c:pt>
                <c:pt idx="303">
                  <c:v>168.64298410000001</c:v>
                </c:pt>
                <c:pt idx="304">
                  <c:v>166.0651345</c:v>
                </c:pt>
                <c:pt idx="305">
                  <c:v>156.10495829999999</c:v>
                </c:pt>
                <c:pt idx="306">
                  <c:v>157.6588069</c:v>
                </c:pt>
                <c:pt idx="307">
                  <c:v>154.7158981</c:v>
                </c:pt>
                <c:pt idx="308">
                  <c:v>170.28660819999999</c:v>
                </c:pt>
                <c:pt idx="309">
                  <c:v>148.45048499999999</c:v>
                </c:pt>
                <c:pt idx="310">
                  <c:v>158.05023510000001</c:v>
                </c:pt>
                <c:pt idx="311">
                  <c:v>154.22316839999999</c:v>
                </c:pt>
                <c:pt idx="312">
                  <c:v>161.46465090000001</c:v>
                </c:pt>
                <c:pt idx="313">
                  <c:v>157.96691150000001</c:v>
                </c:pt>
                <c:pt idx="314">
                  <c:v>151.8321962</c:v>
                </c:pt>
                <c:pt idx="315">
                  <c:v>156.53346199999999</c:v>
                </c:pt>
                <c:pt idx="316">
                  <c:v>158.5644815</c:v>
                </c:pt>
                <c:pt idx="317">
                  <c:v>153.01813129999999</c:v>
                </c:pt>
                <c:pt idx="318">
                  <c:v>155.19319870000001</c:v>
                </c:pt>
                <c:pt idx="319">
                  <c:v>162.06103830000001</c:v>
                </c:pt>
                <c:pt idx="320">
                  <c:v>152.708595</c:v>
                </c:pt>
                <c:pt idx="321">
                  <c:v>157.86490910000001</c:v>
                </c:pt>
                <c:pt idx="322">
                  <c:v>154.54759100000001</c:v>
                </c:pt>
                <c:pt idx="323">
                  <c:v>154.46991370000001</c:v>
                </c:pt>
                <c:pt idx="324">
                  <c:v>169.2673576</c:v>
                </c:pt>
                <c:pt idx="325">
                  <c:v>162.49255769999999</c:v>
                </c:pt>
                <c:pt idx="326">
                  <c:v>157.7602923</c:v>
                </c:pt>
                <c:pt idx="327">
                  <c:v>164.1431618</c:v>
                </c:pt>
                <c:pt idx="328">
                  <c:v>165.69921859999999</c:v>
                </c:pt>
                <c:pt idx="329">
                  <c:v>159.95595420000001</c:v>
                </c:pt>
                <c:pt idx="330">
                  <c:v>164.3908161</c:v>
                </c:pt>
                <c:pt idx="331">
                  <c:v>157.45740240000001</c:v>
                </c:pt>
                <c:pt idx="332">
                  <c:v>160.10759630000001</c:v>
                </c:pt>
                <c:pt idx="333">
                  <c:v>156.7740799</c:v>
                </c:pt>
                <c:pt idx="334">
                  <c:v>168.2380996</c:v>
                </c:pt>
                <c:pt idx="335">
                  <c:v>164.96928130000001</c:v>
                </c:pt>
                <c:pt idx="336">
                  <c:v>172.73195630000001</c:v>
                </c:pt>
                <c:pt idx="337">
                  <c:v>161.4550859</c:v>
                </c:pt>
                <c:pt idx="338">
                  <c:v>167.39805089999999</c:v>
                </c:pt>
                <c:pt idx="339">
                  <c:v>156.41998229999999</c:v>
                </c:pt>
                <c:pt idx="340">
                  <c:v>154.56123980000001</c:v>
                </c:pt>
                <c:pt idx="341">
                  <c:v>156.1361819</c:v>
                </c:pt>
                <c:pt idx="342">
                  <c:v>160.6207546</c:v>
                </c:pt>
                <c:pt idx="343">
                  <c:v>172.58129410000001</c:v>
                </c:pt>
                <c:pt idx="344">
                  <c:v>163.48334180000001</c:v>
                </c:pt>
                <c:pt idx="345">
                  <c:v>140.55469070000001</c:v>
                </c:pt>
                <c:pt idx="346">
                  <c:v>156.4314789</c:v>
                </c:pt>
                <c:pt idx="347">
                  <c:v>170.43040149999999</c:v>
                </c:pt>
                <c:pt idx="348">
                  <c:v>168.83594880000001</c:v>
                </c:pt>
                <c:pt idx="349">
                  <c:v>165.2262897</c:v>
                </c:pt>
                <c:pt idx="350">
                  <c:v>155.39207740000001</c:v>
                </c:pt>
                <c:pt idx="351">
                  <c:v>167.49435149999999</c:v>
                </c:pt>
                <c:pt idx="352">
                  <c:v>157.97789180000001</c:v>
                </c:pt>
                <c:pt idx="353">
                  <c:v>170.01522800000001</c:v>
                </c:pt>
                <c:pt idx="354">
                  <c:v>156.03829590000001</c:v>
                </c:pt>
                <c:pt idx="355">
                  <c:v>160.01001769999999</c:v>
                </c:pt>
                <c:pt idx="356">
                  <c:v>159.3395136</c:v>
                </c:pt>
                <c:pt idx="357">
                  <c:v>157.89885709999999</c:v>
                </c:pt>
                <c:pt idx="358">
                  <c:v>159.8307078</c:v>
                </c:pt>
                <c:pt idx="359">
                  <c:v>158.63752700000001</c:v>
                </c:pt>
                <c:pt idx="360">
                  <c:v>141.3972334</c:v>
                </c:pt>
                <c:pt idx="361">
                  <c:v>154.83877290000001</c:v>
                </c:pt>
                <c:pt idx="362">
                  <c:v>166.29657130000001</c:v>
                </c:pt>
                <c:pt idx="363">
                  <c:v>154.66803089999999</c:v>
                </c:pt>
                <c:pt idx="364">
                  <c:v>151.90493570000001</c:v>
                </c:pt>
                <c:pt idx="365">
                  <c:v>163.68647870000001</c:v>
                </c:pt>
                <c:pt idx="366">
                  <c:v>175.2798913</c:v>
                </c:pt>
                <c:pt idx="367">
                  <c:v>169.3027764</c:v>
                </c:pt>
                <c:pt idx="368">
                  <c:v>163.39392570000001</c:v>
                </c:pt>
                <c:pt idx="369">
                  <c:v>162.01399699999999</c:v>
                </c:pt>
                <c:pt idx="370">
                  <c:v>169.0524872</c:v>
                </c:pt>
                <c:pt idx="371">
                  <c:v>166.54131090000001</c:v>
                </c:pt>
                <c:pt idx="372">
                  <c:v>172.22162520000001</c:v>
                </c:pt>
                <c:pt idx="373">
                  <c:v>173.52548440000001</c:v>
                </c:pt>
                <c:pt idx="374">
                  <c:v>171.34993650000001</c:v>
                </c:pt>
                <c:pt idx="375">
                  <c:v>156.0964093</c:v>
                </c:pt>
                <c:pt idx="376">
                  <c:v>152.33325389999999</c:v>
                </c:pt>
                <c:pt idx="377">
                  <c:v>159.47830099999999</c:v>
                </c:pt>
                <c:pt idx="378">
                  <c:v>157.66085340000001</c:v>
                </c:pt>
                <c:pt idx="379">
                  <c:v>147.02276380000001</c:v>
                </c:pt>
                <c:pt idx="380">
                  <c:v>150.46756479999999</c:v>
                </c:pt>
                <c:pt idx="381">
                  <c:v>154.5547918</c:v>
                </c:pt>
                <c:pt idx="382">
                  <c:v>151.79903709999999</c:v>
                </c:pt>
                <c:pt idx="383">
                  <c:v>161.75913170000001</c:v>
                </c:pt>
                <c:pt idx="384">
                  <c:v>159.09525410000001</c:v>
                </c:pt>
                <c:pt idx="385">
                  <c:v>165.41806020000001</c:v>
                </c:pt>
                <c:pt idx="386">
                  <c:v>146.98904920000001</c:v>
                </c:pt>
                <c:pt idx="387">
                  <c:v>177.5700334</c:v>
                </c:pt>
                <c:pt idx="388">
                  <c:v>159.6685349</c:v>
                </c:pt>
                <c:pt idx="389">
                  <c:v>151.46505110000001</c:v>
                </c:pt>
                <c:pt idx="390">
                  <c:v>163.38653070000001</c:v>
                </c:pt>
                <c:pt idx="391">
                  <c:v>159.4473121</c:v>
                </c:pt>
                <c:pt idx="392">
                  <c:v>161.6507952</c:v>
                </c:pt>
                <c:pt idx="393">
                  <c:v>177.35759830000001</c:v>
                </c:pt>
                <c:pt idx="394">
                  <c:v>152.8127763</c:v>
                </c:pt>
                <c:pt idx="395">
                  <c:v>158.20418960000001</c:v>
                </c:pt>
                <c:pt idx="396">
                  <c:v>163.39436760000001</c:v>
                </c:pt>
                <c:pt idx="397">
                  <c:v>158.79631359999999</c:v>
                </c:pt>
                <c:pt idx="398">
                  <c:v>159.74779029999999</c:v>
                </c:pt>
                <c:pt idx="399">
                  <c:v>158.48623019999999</c:v>
                </c:pt>
                <c:pt idx="400">
                  <c:v>152.7077654</c:v>
                </c:pt>
                <c:pt idx="401">
                  <c:v>157.71137189999999</c:v>
                </c:pt>
                <c:pt idx="402">
                  <c:v>163.20936180000001</c:v>
                </c:pt>
                <c:pt idx="403">
                  <c:v>168.5324694</c:v>
                </c:pt>
                <c:pt idx="404">
                  <c:v>164.45142469999999</c:v>
                </c:pt>
                <c:pt idx="405">
                  <c:v>163.5874091</c:v>
                </c:pt>
                <c:pt idx="406">
                  <c:v>176.07723329999999</c:v>
                </c:pt>
                <c:pt idx="407">
                  <c:v>157.13339490000001</c:v>
                </c:pt>
                <c:pt idx="408">
                  <c:v>163.98364050000001</c:v>
                </c:pt>
                <c:pt idx="409">
                  <c:v>169.73399549999999</c:v>
                </c:pt>
                <c:pt idx="410">
                  <c:v>164.55594719999999</c:v>
                </c:pt>
                <c:pt idx="411">
                  <c:v>161.87702659999999</c:v>
                </c:pt>
                <c:pt idx="412">
                  <c:v>168.462763</c:v>
                </c:pt>
                <c:pt idx="413">
                  <c:v>168.29340619999999</c:v>
                </c:pt>
                <c:pt idx="414">
                  <c:v>156.73216249999999</c:v>
                </c:pt>
                <c:pt idx="415">
                  <c:v>164.30648160000001</c:v>
                </c:pt>
                <c:pt idx="416">
                  <c:v>177.2792671</c:v>
                </c:pt>
                <c:pt idx="417">
                  <c:v>155.3512801</c:v>
                </c:pt>
                <c:pt idx="418">
                  <c:v>160.96237300000001</c:v>
                </c:pt>
                <c:pt idx="419">
                  <c:v>168.7039182</c:v>
                </c:pt>
                <c:pt idx="420">
                  <c:v>164.19223640000001</c:v>
                </c:pt>
                <c:pt idx="421">
                  <c:v>160.75990659999999</c:v>
                </c:pt>
                <c:pt idx="422">
                  <c:v>157.03424810000001</c:v>
                </c:pt>
                <c:pt idx="423">
                  <c:v>170.2624649</c:v>
                </c:pt>
                <c:pt idx="424">
                  <c:v>150.711174</c:v>
                </c:pt>
                <c:pt idx="425">
                  <c:v>155.54194899999999</c:v>
                </c:pt>
                <c:pt idx="426">
                  <c:v>147.1248248</c:v>
                </c:pt>
                <c:pt idx="427">
                  <c:v>161.05145569999999</c:v>
                </c:pt>
                <c:pt idx="428">
                  <c:v>163.64818159999999</c:v>
                </c:pt>
                <c:pt idx="429">
                  <c:v>165.70025749999999</c:v>
                </c:pt>
                <c:pt idx="430">
                  <c:v>168.9989219</c:v>
                </c:pt>
                <c:pt idx="431">
                  <c:v>166.9992379</c:v>
                </c:pt>
                <c:pt idx="432">
                  <c:v>161.878601</c:v>
                </c:pt>
                <c:pt idx="433">
                  <c:v>156.4126325</c:v>
                </c:pt>
                <c:pt idx="434">
                  <c:v>150.50192269999999</c:v>
                </c:pt>
                <c:pt idx="435">
                  <c:v>156.09890580000001</c:v>
                </c:pt>
                <c:pt idx="436">
                  <c:v>159.03414810000001</c:v>
                </c:pt>
                <c:pt idx="437">
                  <c:v>174.64947549999999</c:v>
                </c:pt>
                <c:pt idx="438">
                  <c:v>164.07748369999999</c:v>
                </c:pt>
                <c:pt idx="439">
                  <c:v>153.93164569999999</c:v>
                </c:pt>
                <c:pt idx="440">
                  <c:v>164.23116759999999</c:v>
                </c:pt>
                <c:pt idx="441">
                  <c:v>158.63269159999999</c:v>
                </c:pt>
                <c:pt idx="442">
                  <c:v>158.50955379999999</c:v>
                </c:pt>
                <c:pt idx="443">
                  <c:v>164.55530010000001</c:v>
                </c:pt>
                <c:pt idx="444">
                  <c:v>165.3228704</c:v>
                </c:pt>
                <c:pt idx="445">
                  <c:v>157.67690830000001</c:v>
                </c:pt>
                <c:pt idx="446">
                  <c:v>168.82156749999999</c:v>
                </c:pt>
                <c:pt idx="447">
                  <c:v>158.87161</c:v>
                </c:pt>
                <c:pt idx="448">
                  <c:v>167.58558629999999</c:v>
                </c:pt>
                <c:pt idx="449">
                  <c:v>154.65979100000001</c:v>
                </c:pt>
                <c:pt idx="450">
                  <c:v>159.38753170000001</c:v>
                </c:pt>
                <c:pt idx="451">
                  <c:v>161.88832350000001</c:v>
                </c:pt>
                <c:pt idx="452">
                  <c:v>160.5259758</c:v>
                </c:pt>
                <c:pt idx="453">
                  <c:v>157.85762009999999</c:v>
                </c:pt>
                <c:pt idx="454">
                  <c:v>162.48754059999999</c:v>
                </c:pt>
                <c:pt idx="455">
                  <c:v>156.13916080000001</c:v>
                </c:pt>
                <c:pt idx="456">
                  <c:v>164.9693092</c:v>
                </c:pt>
                <c:pt idx="457">
                  <c:v>157.76492089999999</c:v>
                </c:pt>
                <c:pt idx="458">
                  <c:v>162.33271010000001</c:v>
                </c:pt>
                <c:pt idx="459">
                  <c:v>165.71232359999999</c:v>
                </c:pt>
                <c:pt idx="460">
                  <c:v>163.36737439999999</c:v>
                </c:pt>
                <c:pt idx="461">
                  <c:v>165.1955222</c:v>
                </c:pt>
                <c:pt idx="462">
                  <c:v>145.5750797</c:v>
                </c:pt>
                <c:pt idx="463">
                  <c:v>160.56796660000001</c:v>
                </c:pt>
                <c:pt idx="464">
                  <c:v>169.90755089999999</c:v>
                </c:pt>
                <c:pt idx="465">
                  <c:v>162.4937687</c:v>
                </c:pt>
                <c:pt idx="466">
                  <c:v>153.77612020000001</c:v>
                </c:pt>
                <c:pt idx="467">
                  <c:v>165.7683102</c:v>
                </c:pt>
                <c:pt idx="468">
                  <c:v>161.18345640000001</c:v>
                </c:pt>
                <c:pt idx="469">
                  <c:v>165.23559169999999</c:v>
                </c:pt>
                <c:pt idx="470">
                  <c:v>160.5836443</c:v>
                </c:pt>
                <c:pt idx="471">
                  <c:v>166.75849529999999</c:v>
                </c:pt>
                <c:pt idx="472">
                  <c:v>153.80239879999999</c:v>
                </c:pt>
                <c:pt idx="473">
                  <c:v>153.8879838</c:v>
                </c:pt>
                <c:pt idx="474">
                  <c:v>169.35287450000001</c:v>
                </c:pt>
                <c:pt idx="475">
                  <c:v>160.54466619999999</c:v>
                </c:pt>
                <c:pt idx="476">
                  <c:v>173.49917840000001</c:v>
                </c:pt>
                <c:pt idx="477">
                  <c:v>161.49390220000001</c:v>
                </c:pt>
                <c:pt idx="478">
                  <c:v>154.7317841</c:v>
                </c:pt>
                <c:pt idx="479">
                  <c:v>155.682602</c:v>
                </c:pt>
                <c:pt idx="480">
                  <c:v>164.6659123</c:v>
                </c:pt>
                <c:pt idx="481">
                  <c:v>160.69050189999999</c:v>
                </c:pt>
                <c:pt idx="482">
                  <c:v>163.3428572</c:v>
                </c:pt>
                <c:pt idx="483">
                  <c:v>158.9712739</c:v>
                </c:pt>
                <c:pt idx="484">
                  <c:v>170.96973510000001</c:v>
                </c:pt>
                <c:pt idx="485">
                  <c:v>162.7189501</c:v>
                </c:pt>
                <c:pt idx="486">
                  <c:v>163.1724169</c:v>
                </c:pt>
                <c:pt idx="487">
                  <c:v>153.69933420000001</c:v>
                </c:pt>
                <c:pt idx="488">
                  <c:v>163.9591355</c:v>
                </c:pt>
                <c:pt idx="489">
                  <c:v>167.73395619999999</c:v>
                </c:pt>
                <c:pt idx="490">
                  <c:v>156.71531039999999</c:v>
                </c:pt>
                <c:pt idx="491">
                  <c:v>161.72680879999999</c:v>
                </c:pt>
                <c:pt idx="492">
                  <c:v>159.9375</c:v>
                </c:pt>
                <c:pt idx="493">
                  <c:v>173.40395649999999</c:v>
                </c:pt>
                <c:pt idx="494">
                  <c:v>161.01513969999999</c:v>
                </c:pt>
                <c:pt idx="495">
                  <c:v>158.71961110000001</c:v>
                </c:pt>
                <c:pt idx="496">
                  <c:v>165.89675940000001</c:v>
                </c:pt>
                <c:pt idx="497">
                  <c:v>166.14407460000001</c:v>
                </c:pt>
                <c:pt idx="498">
                  <c:v>167.1828596</c:v>
                </c:pt>
                <c:pt idx="499">
                  <c:v>168.4841313</c:v>
                </c:pt>
                <c:pt idx="500">
                  <c:v>166.57818610000001</c:v>
                </c:pt>
                <c:pt idx="501">
                  <c:v>163.42593579999999</c:v>
                </c:pt>
                <c:pt idx="502">
                  <c:v>164.1443471</c:v>
                </c:pt>
                <c:pt idx="503">
                  <c:v>165.54768369999999</c:v>
                </c:pt>
                <c:pt idx="504">
                  <c:v>157.06043560000001</c:v>
                </c:pt>
                <c:pt idx="505">
                  <c:v>163.5764782</c:v>
                </c:pt>
                <c:pt idx="506">
                  <c:v>164.59761979999999</c:v>
                </c:pt>
                <c:pt idx="507">
                  <c:v>169.41965529999999</c:v>
                </c:pt>
                <c:pt idx="508">
                  <c:v>162.3604354</c:v>
                </c:pt>
                <c:pt idx="509">
                  <c:v>164.22100990000001</c:v>
                </c:pt>
                <c:pt idx="510">
                  <c:v>168.2223205</c:v>
                </c:pt>
                <c:pt idx="511">
                  <c:v>154.77855450000001</c:v>
                </c:pt>
                <c:pt idx="512">
                  <c:v>158.53975550000001</c:v>
                </c:pt>
                <c:pt idx="513">
                  <c:v>159.9825438</c:v>
                </c:pt>
                <c:pt idx="514">
                  <c:v>153.81822099999999</c:v>
                </c:pt>
                <c:pt idx="515">
                  <c:v>159.49410829999999</c:v>
                </c:pt>
                <c:pt idx="516">
                  <c:v>170.95064980000001</c:v>
                </c:pt>
                <c:pt idx="517">
                  <c:v>150.8513107</c:v>
                </c:pt>
                <c:pt idx="518">
                  <c:v>161.7331854</c:v>
                </c:pt>
                <c:pt idx="519">
                  <c:v>167.1802769</c:v>
                </c:pt>
                <c:pt idx="520">
                  <c:v>159.0607363</c:v>
                </c:pt>
                <c:pt idx="521">
                  <c:v>162.94500350000001</c:v>
                </c:pt>
                <c:pt idx="522">
                  <c:v>178.19399970000001</c:v>
                </c:pt>
                <c:pt idx="523">
                  <c:v>173.3786503</c:v>
                </c:pt>
                <c:pt idx="524">
                  <c:v>152.31978319999999</c:v>
                </c:pt>
                <c:pt idx="525">
                  <c:v>148.37959520000001</c:v>
                </c:pt>
                <c:pt idx="526">
                  <c:v>155.72091209999999</c:v>
                </c:pt>
                <c:pt idx="527">
                  <c:v>161.41971710000001</c:v>
                </c:pt>
                <c:pt idx="528">
                  <c:v>166.18841660000001</c:v>
                </c:pt>
                <c:pt idx="529">
                  <c:v>156.19592280000001</c:v>
                </c:pt>
                <c:pt idx="530">
                  <c:v>157.8146448</c:v>
                </c:pt>
                <c:pt idx="531">
                  <c:v>161.1264084</c:v>
                </c:pt>
                <c:pt idx="532">
                  <c:v>170.10637600000001</c:v>
                </c:pt>
                <c:pt idx="533">
                  <c:v>163.7865529</c:v>
                </c:pt>
                <c:pt idx="534">
                  <c:v>163.0074549</c:v>
                </c:pt>
                <c:pt idx="535">
                  <c:v>170.2140679</c:v>
                </c:pt>
                <c:pt idx="536">
                  <c:v>159.2106354</c:v>
                </c:pt>
                <c:pt idx="537">
                  <c:v>165.81641830000001</c:v>
                </c:pt>
                <c:pt idx="538">
                  <c:v>167.99321330000001</c:v>
                </c:pt>
                <c:pt idx="539">
                  <c:v>163.3169407</c:v>
                </c:pt>
                <c:pt idx="540">
                  <c:v>159.08847940000001</c:v>
                </c:pt>
                <c:pt idx="541">
                  <c:v>160.23379449999999</c:v>
                </c:pt>
                <c:pt idx="542">
                  <c:v>160.61034520000001</c:v>
                </c:pt>
                <c:pt idx="543">
                  <c:v>164.63791760000001</c:v>
                </c:pt>
                <c:pt idx="544">
                  <c:v>154.96170219999999</c:v>
                </c:pt>
                <c:pt idx="545">
                  <c:v>164.4478957</c:v>
                </c:pt>
                <c:pt idx="546">
                  <c:v>160.38618959999999</c:v>
                </c:pt>
                <c:pt idx="547">
                  <c:v>160.3786705</c:v>
                </c:pt>
                <c:pt idx="548">
                  <c:v>163.4901328</c:v>
                </c:pt>
                <c:pt idx="549">
                  <c:v>160.57241930000001</c:v>
                </c:pt>
                <c:pt idx="550">
                  <c:v>154.4517419</c:v>
                </c:pt>
                <c:pt idx="551">
                  <c:v>153.507349</c:v>
                </c:pt>
                <c:pt idx="552">
                  <c:v>168.59768790000001</c:v>
                </c:pt>
                <c:pt idx="553">
                  <c:v>171.77799820000001</c:v>
                </c:pt>
                <c:pt idx="554">
                  <c:v>160.252926</c:v>
                </c:pt>
                <c:pt idx="555">
                  <c:v>171.5399535</c:v>
                </c:pt>
                <c:pt idx="556">
                  <c:v>166.118638</c:v>
                </c:pt>
                <c:pt idx="557">
                  <c:v>149.85223769999999</c:v>
                </c:pt>
                <c:pt idx="558">
                  <c:v>169.08510820000001</c:v>
                </c:pt>
                <c:pt idx="559">
                  <c:v>170.50989580000001</c:v>
                </c:pt>
                <c:pt idx="560">
                  <c:v>157.45856509999999</c:v>
                </c:pt>
                <c:pt idx="561">
                  <c:v>165.38210169999999</c:v>
                </c:pt>
                <c:pt idx="562">
                  <c:v>165.6608268</c:v>
                </c:pt>
                <c:pt idx="563">
                  <c:v>156.4655166</c:v>
                </c:pt>
                <c:pt idx="564">
                  <c:v>168.3903273</c:v>
                </c:pt>
                <c:pt idx="565">
                  <c:v>159.04581010000001</c:v>
                </c:pt>
                <c:pt idx="566">
                  <c:v>176.0980011</c:v>
                </c:pt>
                <c:pt idx="567">
                  <c:v>160.6246879</c:v>
                </c:pt>
                <c:pt idx="568">
                  <c:v>165.13412489999999</c:v>
                </c:pt>
                <c:pt idx="569">
                  <c:v>154.1141346</c:v>
                </c:pt>
                <c:pt idx="570">
                  <c:v>166.0821947</c:v>
                </c:pt>
                <c:pt idx="571">
                  <c:v>160.28123830000001</c:v>
                </c:pt>
                <c:pt idx="572">
                  <c:v>160.08152759999999</c:v>
                </c:pt>
                <c:pt idx="573">
                  <c:v>163.81854379999999</c:v>
                </c:pt>
                <c:pt idx="574">
                  <c:v>161.71954690000001</c:v>
                </c:pt>
                <c:pt idx="575">
                  <c:v>157.7587829</c:v>
                </c:pt>
                <c:pt idx="576">
                  <c:v>170.35478670000001</c:v>
                </c:pt>
                <c:pt idx="577">
                  <c:v>163.973252</c:v>
                </c:pt>
                <c:pt idx="578">
                  <c:v>167.6526964</c:v>
                </c:pt>
                <c:pt idx="579">
                  <c:v>162.11817869999999</c:v>
                </c:pt>
                <c:pt idx="580">
                  <c:v>171.7463492</c:v>
                </c:pt>
                <c:pt idx="581">
                  <c:v>169.00777439999999</c:v>
                </c:pt>
                <c:pt idx="582">
                  <c:v>158.8456534</c:v>
                </c:pt>
                <c:pt idx="583">
                  <c:v>175.40815620000001</c:v>
                </c:pt>
                <c:pt idx="584">
                  <c:v>163.06331449999999</c:v>
                </c:pt>
                <c:pt idx="585">
                  <c:v>165.26742239999999</c:v>
                </c:pt>
                <c:pt idx="586">
                  <c:v>160.46892270000001</c:v>
                </c:pt>
                <c:pt idx="587">
                  <c:v>159.7469011</c:v>
                </c:pt>
                <c:pt idx="588">
                  <c:v>156.2112358</c:v>
                </c:pt>
                <c:pt idx="589">
                  <c:v>158.77340219999999</c:v>
                </c:pt>
                <c:pt idx="590">
                  <c:v>167.17669509999999</c:v>
                </c:pt>
                <c:pt idx="591">
                  <c:v>159.25616529999999</c:v>
                </c:pt>
                <c:pt idx="592">
                  <c:v>157.49144720000001</c:v>
                </c:pt>
                <c:pt idx="593">
                  <c:v>162.95903519999999</c:v>
                </c:pt>
                <c:pt idx="594">
                  <c:v>155.00407139999999</c:v>
                </c:pt>
                <c:pt idx="595">
                  <c:v>159.36735880000001</c:v>
                </c:pt>
                <c:pt idx="596">
                  <c:v>159.41985879999999</c:v>
                </c:pt>
                <c:pt idx="597">
                  <c:v>166.4939833</c:v>
                </c:pt>
                <c:pt idx="598">
                  <c:v>160.31277940000001</c:v>
                </c:pt>
                <c:pt idx="599">
                  <c:v>161.896513</c:v>
                </c:pt>
                <c:pt idx="600">
                  <c:v>171.4035106</c:v>
                </c:pt>
                <c:pt idx="601">
                  <c:v>151.79587749999999</c:v>
                </c:pt>
                <c:pt idx="602">
                  <c:v>162.62847780000001</c:v>
                </c:pt>
                <c:pt idx="603">
                  <c:v>162.38826539999999</c:v>
                </c:pt>
                <c:pt idx="604">
                  <c:v>173.38511299999999</c:v>
                </c:pt>
                <c:pt idx="605">
                  <c:v>153.10170590000001</c:v>
                </c:pt>
                <c:pt idx="606">
                  <c:v>160.62585279999999</c:v>
                </c:pt>
                <c:pt idx="607">
                  <c:v>165.96290139999999</c:v>
                </c:pt>
                <c:pt idx="608">
                  <c:v>157.65610749999999</c:v>
                </c:pt>
                <c:pt idx="609">
                  <c:v>167.6085301</c:v>
                </c:pt>
                <c:pt idx="610">
                  <c:v>161.54438529999999</c:v>
                </c:pt>
                <c:pt idx="611">
                  <c:v>148.89785889999999</c:v>
                </c:pt>
                <c:pt idx="612">
                  <c:v>158.3731099</c:v>
                </c:pt>
                <c:pt idx="613">
                  <c:v>157.64374050000001</c:v>
                </c:pt>
                <c:pt idx="614">
                  <c:v>165.437816</c:v>
                </c:pt>
                <c:pt idx="615">
                  <c:v>162.0023444</c:v>
                </c:pt>
                <c:pt idx="616">
                  <c:v>156.45307919999999</c:v>
                </c:pt>
                <c:pt idx="617">
                  <c:v>160.3774286</c:v>
                </c:pt>
                <c:pt idx="618">
                  <c:v>155.92473269999999</c:v>
                </c:pt>
                <c:pt idx="619">
                  <c:v>158.5063155</c:v>
                </c:pt>
                <c:pt idx="620">
                  <c:v>160.27310199999999</c:v>
                </c:pt>
                <c:pt idx="621">
                  <c:v>165.82923260000001</c:v>
                </c:pt>
                <c:pt idx="622">
                  <c:v>172.29696229999999</c:v>
                </c:pt>
                <c:pt idx="623">
                  <c:v>154.68880150000001</c:v>
                </c:pt>
                <c:pt idx="624">
                  <c:v>157.5101253</c:v>
                </c:pt>
                <c:pt idx="625">
                  <c:v>172.735466</c:v>
                </c:pt>
                <c:pt idx="626">
                  <c:v>163.62340699999999</c:v>
                </c:pt>
                <c:pt idx="627">
                  <c:v>164.4446911</c:v>
                </c:pt>
                <c:pt idx="628">
                  <c:v>155.3906398</c:v>
                </c:pt>
                <c:pt idx="629">
                  <c:v>175.58718930000001</c:v>
                </c:pt>
                <c:pt idx="630">
                  <c:v>151.7947082</c:v>
                </c:pt>
                <c:pt idx="631">
                  <c:v>162.2625961</c:v>
                </c:pt>
                <c:pt idx="632">
                  <c:v>161.5411872</c:v>
                </c:pt>
                <c:pt idx="633">
                  <c:v>168.9107218</c:v>
                </c:pt>
                <c:pt idx="634">
                  <c:v>163.56899100000001</c:v>
                </c:pt>
                <c:pt idx="635">
                  <c:v>171.59198219999999</c:v>
                </c:pt>
                <c:pt idx="636">
                  <c:v>161.25859819999999</c:v>
                </c:pt>
                <c:pt idx="637">
                  <c:v>157.98527580000001</c:v>
                </c:pt>
                <c:pt idx="638">
                  <c:v>165.93304130000001</c:v>
                </c:pt>
                <c:pt idx="639">
                  <c:v>169.58603780000001</c:v>
                </c:pt>
                <c:pt idx="640">
                  <c:v>162.87279649999999</c:v>
                </c:pt>
                <c:pt idx="641">
                  <c:v>169.03329049999999</c:v>
                </c:pt>
                <c:pt idx="642">
                  <c:v>162.03061840000001</c:v>
                </c:pt>
                <c:pt idx="643">
                  <c:v>168.10674560000001</c:v>
                </c:pt>
                <c:pt idx="644">
                  <c:v>165.1877236</c:v>
                </c:pt>
                <c:pt idx="645">
                  <c:v>148.33415410000001</c:v>
                </c:pt>
                <c:pt idx="646">
                  <c:v>159.39836819999999</c:v>
                </c:pt>
                <c:pt idx="647">
                  <c:v>154.98296070000001</c:v>
                </c:pt>
                <c:pt idx="648">
                  <c:v>153.4429518</c:v>
                </c:pt>
                <c:pt idx="649">
                  <c:v>165.70487159999999</c:v>
                </c:pt>
                <c:pt idx="650">
                  <c:v>168.18274880000001</c:v>
                </c:pt>
                <c:pt idx="651">
                  <c:v>160.97153499999999</c:v>
                </c:pt>
                <c:pt idx="652">
                  <c:v>167.35695659999999</c:v>
                </c:pt>
                <c:pt idx="653">
                  <c:v>157.7051242</c:v>
                </c:pt>
                <c:pt idx="654">
                  <c:v>162.37118380000001</c:v>
                </c:pt>
                <c:pt idx="655">
                  <c:v>149.30566440000001</c:v>
                </c:pt>
                <c:pt idx="656">
                  <c:v>166.63204730000001</c:v>
                </c:pt>
                <c:pt idx="657">
                  <c:v>168.37792160000001</c:v>
                </c:pt>
                <c:pt idx="658">
                  <c:v>166.16741930000001</c:v>
                </c:pt>
                <c:pt idx="659">
                  <c:v>173.0426215</c:v>
                </c:pt>
                <c:pt idx="660">
                  <c:v>171.19358439999999</c:v>
                </c:pt>
                <c:pt idx="661">
                  <c:v>173.48612009999999</c:v>
                </c:pt>
                <c:pt idx="662">
                  <c:v>174.80643670000001</c:v>
                </c:pt>
                <c:pt idx="663">
                  <c:v>162.97741500000001</c:v>
                </c:pt>
                <c:pt idx="664">
                  <c:v>169.1303092</c:v>
                </c:pt>
                <c:pt idx="665">
                  <c:v>173.22240070000001</c:v>
                </c:pt>
                <c:pt idx="666">
                  <c:v>172.49288989999999</c:v>
                </c:pt>
                <c:pt idx="667">
                  <c:v>176.22452659999999</c:v>
                </c:pt>
                <c:pt idx="668">
                  <c:v>163.97277829999999</c:v>
                </c:pt>
                <c:pt idx="669">
                  <c:v>165.09392890000001</c:v>
                </c:pt>
                <c:pt idx="670">
                  <c:v>154.26070039999999</c:v>
                </c:pt>
                <c:pt idx="671">
                  <c:v>169.33443020000001</c:v>
                </c:pt>
                <c:pt idx="672">
                  <c:v>166.18186600000001</c:v>
                </c:pt>
                <c:pt idx="673">
                  <c:v>165.24306580000001</c:v>
                </c:pt>
                <c:pt idx="674">
                  <c:v>168.26272130000001</c:v>
                </c:pt>
                <c:pt idx="675">
                  <c:v>165.93484100000001</c:v>
                </c:pt>
                <c:pt idx="676">
                  <c:v>161.95400660000001</c:v>
                </c:pt>
                <c:pt idx="677">
                  <c:v>169.20390739999999</c:v>
                </c:pt>
                <c:pt idx="678">
                  <c:v>164.35180969999999</c:v>
                </c:pt>
                <c:pt idx="679">
                  <c:v>154.1293479</c:v>
                </c:pt>
                <c:pt idx="680">
                  <c:v>162.01367010000001</c:v>
                </c:pt>
                <c:pt idx="681">
                  <c:v>154.580217</c:v>
                </c:pt>
                <c:pt idx="682">
                  <c:v>164.74433200000001</c:v>
                </c:pt>
                <c:pt idx="683">
                  <c:v>167.13207120000001</c:v>
                </c:pt>
                <c:pt idx="684">
                  <c:v>159.08783349999999</c:v>
                </c:pt>
                <c:pt idx="685">
                  <c:v>161.00211719999999</c:v>
                </c:pt>
                <c:pt idx="686">
                  <c:v>158.93666920000001</c:v>
                </c:pt>
                <c:pt idx="687">
                  <c:v>179.48732290000001</c:v>
                </c:pt>
                <c:pt idx="688">
                  <c:v>159.31222790000001</c:v>
                </c:pt>
                <c:pt idx="689">
                  <c:v>171.1754919</c:v>
                </c:pt>
                <c:pt idx="690">
                  <c:v>151.2815052</c:v>
                </c:pt>
                <c:pt idx="691">
                  <c:v>161.7676213</c:v>
                </c:pt>
                <c:pt idx="692">
                  <c:v>161.9032354</c:v>
                </c:pt>
                <c:pt idx="693">
                  <c:v>168.19197980000001</c:v>
                </c:pt>
                <c:pt idx="694">
                  <c:v>156.2389134</c:v>
                </c:pt>
                <c:pt idx="695">
                  <c:v>159.4638621</c:v>
                </c:pt>
                <c:pt idx="696">
                  <c:v>157.3416292</c:v>
                </c:pt>
                <c:pt idx="697">
                  <c:v>168.16026790000001</c:v>
                </c:pt>
                <c:pt idx="698">
                  <c:v>162.0135713</c:v>
                </c:pt>
                <c:pt idx="699">
                  <c:v>160.34522920000001</c:v>
                </c:pt>
                <c:pt idx="700">
                  <c:v>162.27918679999999</c:v>
                </c:pt>
                <c:pt idx="701">
                  <c:v>169.76656510000001</c:v>
                </c:pt>
                <c:pt idx="702">
                  <c:v>167.7809005</c:v>
                </c:pt>
                <c:pt idx="703">
                  <c:v>163.2322313</c:v>
                </c:pt>
                <c:pt idx="704">
                  <c:v>156.18366950000001</c:v>
                </c:pt>
                <c:pt idx="705">
                  <c:v>169.7488175</c:v>
                </c:pt>
                <c:pt idx="706">
                  <c:v>152.67396819999999</c:v>
                </c:pt>
                <c:pt idx="707">
                  <c:v>165.5498346</c:v>
                </c:pt>
                <c:pt idx="708">
                  <c:v>158.64533069999999</c:v>
                </c:pt>
                <c:pt idx="709">
                  <c:v>155.86469310000001</c:v>
                </c:pt>
                <c:pt idx="710">
                  <c:v>161.60387850000001</c:v>
                </c:pt>
                <c:pt idx="711">
                  <c:v>154.3610181</c:v>
                </c:pt>
                <c:pt idx="712">
                  <c:v>163.9373147</c:v>
                </c:pt>
                <c:pt idx="713">
                  <c:v>166.61937850000001</c:v>
                </c:pt>
                <c:pt idx="714">
                  <c:v>171.4932767</c:v>
                </c:pt>
                <c:pt idx="715">
                  <c:v>157.0518572</c:v>
                </c:pt>
                <c:pt idx="716">
                  <c:v>146.44340800000001</c:v>
                </c:pt>
                <c:pt idx="717">
                  <c:v>168.0538444</c:v>
                </c:pt>
                <c:pt idx="718">
                  <c:v>166.85850139999999</c:v>
                </c:pt>
                <c:pt idx="719">
                  <c:v>148.95293760000001</c:v>
                </c:pt>
                <c:pt idx="720">
                  <c:v>168.18628609999999</c:v>
                </c:pt>
                <c:pt idx="721">
                  <c:v>149.86442460000001</c:v>
                </c:pt>
                <c:pt idx="722">
                  <c:v>172.63177569999999</c:v>
                </c:pt>
                <c:pt idx="723">
                  <c:v>173.3759216</c:v>
                </c:pt>
                <c:pt idx="724">
                  <c:v>162.8967926</c:v>
                </c:pt>
                <c:pt idx="725">
                  <c:v>165.2429214</c:v>
                </c:pt>
                <c:pt idx="726">
                  <c:v>152.94202419999999</c:v>
                </c:pt>
                <c:pt idx="727">
                  <c:v>155.24509570000001</c:v>
                </c:pt>
                <c:pt idx="728">
                  <c:v>175.5630012</c:v>
                </c:pt>
                <c:pt idx="729">
                  <c:v>169.51930179999999</c:v>
                </c:pt>
                <c:pt idx="730">
                  <c:v>156.74915759999999</c:v>
                </c:pt>
                <c:pt idx="731">
                  <c:v>168.06803650000001</c:v>
                </c:pt>
                <c:pt idx="732">
                  <c:v>142.43989730000001</c:v>
                </c:pt>
                <c:pt idx="733">
                  <c:v>172.61792639999999</c:v>
                </c:pt>
                <c:pt idx="734">
                  <c:v>160.90896939999999</c:v>
                </c:pt>
                <c:pt idx="735">
                  <c:v>156.0837167</c:v>
                </c:pt>
                <c:pt idx="736">
                  <c:v>174.00382350000001</c:v>
                </c:pt>
                <c:pt idx="737">
                  <c:v>156.1289731</c:v>
                </c:pt>
                <c:pt idx="738">
                  <c:v>173.91307710000001</c:v>
                </c:pt>
                <c:pt idx="739">
                  <c:v>166.12368530000001</c:v>
                </c:pt>
                <c:pt idx="740">
                  <c:v>142.51661129999999</c:v>
                </c:pt>
                <c:pt idx="741">
                  <c:v>171.35949819999999</c:v>
                </c:pt>
                <c:pt idx="742">
                  <c:v>162.34815689999999</c:v>
                </c:pt>
                <c:pt idx="743">
                  <c:v>164.608982</c:v>
                </c:pt>
                <c:pt idx="744">
                  <c:v>155.5101233</c:v>
                </c:pt>
                <c:pt idx="745">
                  <c:v>161.47306760000001</c:v>
                </c:pt>
                <c:pt idx="746">
                  <c:v>148.599705</c:v>
                </c:pt>
                <c:pt idx="747">
                  <c:v>173.12680409999999</c:v>
                </c:pt>
                <c:pt idx="748">
                  <c:v>161.94030029999999</c:v>
                </c:pt>
                <c:pt idx="749">
                  <c:v>168.6552049</c:v>
                </c:pt>
                <c:pt idx="750">
                  <c:v>151.30175439999999</c:v>
                </c:pt>
                <c:pt idx="751">
                  <c:v>162.71423089999999</c:v>
                </c:pt>
                <c:pt idx="752">
                  <c:v>157.03030899999999</c:v>
                </c:pt>
                <c:pt idx="753">
                  <c:v>172.11930100000001</c:v>
                </c:pt>
                <c:pt idx="754">
                  <c:v>151.25894650000001</c:v>
                </c:pt>
                <c:pt idx="755">
                  <c:v>159.17565350000001</c:v>
                </c:pt>
                <c:pt idx="756">
                  <c:v>167.492142</c:v>
                </c:pt>
                <c:pt idx="757">
                  <c:v>154.3986841</c:v>
                </c:pt>
                <c:pt idx="758">
                  <c:v>171.15148619999999</c:v>
                </c:pt>
                <c:pt idx="759">
                  <c:v>159.54769580000001</c:v>
                </c:pt>
                <c:pt idx="760">
                  <c:v>160.95105040000001</c:v>
                </c:pt>
                <c:pt idx="761">
                  <c:v>171.08720210000001</c:v>
                </c:pt>
                <c:pt idx="762">
                  <c:v>158.91695519999999</c:v>
                </c:pt>
                <c:pt idx="763">
                  <c:v>160.20077420000001</c:v>
                </c:pt>
                <c:pt idx="764">
                  <c:v>158.0759678</c:v>
                </c:pt>
                <c:pt idx="765">
                  <c:v>154.1258205</c:v>
                </c:pt>
                <c:pt idx="766">
                  <c:v>157.83735060000001</c:v>
                </c:pt>
                <c:pt idx="767">
                  <c:v>153.67844940000001</c:v>
                </c:pt>
                <c:pt idx="768">
                  <c:v>157.94731519999999</c:v>
                </c:pt>
                <c:pt idx="769">
                  <c:v>163.80301410000001</c:v>
                </c:pt>
                <c:pt idx="770">
                  <c:v>165.78176640000001</c:v>
                </c:pt>
                <c:pt idx="771">
                  <c:v>169.64360780000001</c:v>
                </c:pt>
                <c:pt idx="772">
                  <c:v>152.1241474</c:v>
                </c:pt>
                <c:pt idx="773">
                  <c:v>168.16475819999999</c:v>
                </c:pt>
                <c:pt idx="774">
                  <c:v>172.47172069999999</c:v>
                </c:pt>
                <c:pt idx="775">
                  <c:v>150.08013800000001</c:v>
                </c:pt>
                <c:pt idx="776">
                  <c:v>175.58805530000001</c:v>
                </c:pt>
                <c:pt idx="777">
                  <c:v>169.7022016</c:v>
                </c:pt>
                <c:pt idx="778">
                  <c:v>162.94202300000001</c:v>
                </c:pt>
                <c:pt idx="779">
                  <c:v>160.6887175</c:v>
                </c:pt>
                <c:pt idx="780">
                  <c:v>159.0489326</c:v>
                </c:pt>
                <c:pt idx="781">
                  <c:v>164.40302869999999</c:v>
                </c:pt>
                <c:pt idx="782">
                  <c:v>161.1389101</c:v>
                </c:pt>
                <c:pt idx="783">
                  <c:v>161.04340790000001</c:v>
                </c:pt>
                <c:pt idx="784">
                  <c:v>163.31148949999999</c:v>
                </c:pt>
                <c:pt idx="785">
                  <c:v>153.07603309999999</c:v>
                </c:pt>
                <c:pt idx="786">
                  <c:v>164.9060064</c:v>
                </c:pt>
                <c:pt idx="787">
                  <c:v>168.9540557</c:v>
                </c:pt>
                <c:pt idx="788">
                  <c:v>163.39546379999999</c:v>
                </c:pt>
                <c:pt idx="789">
                  <c:v>165.96624370000001</c:v>
                </c:pt>
                <c:pt idx="790">
                  <c:v>158.09520939999999</c:v>
                </c:pt>
                <c:pt idx="791">
                  <c:v>153.99104159999999</c:v>
                </c:pt>
                <c:pt idx="792">
                  <c:v>163.75233399999999</c:v>
                </c:pt>
                <c:pt idx="793">
                  <c:v>168.6930433</c:v>
                </c:pt>
                <c:pt idx="794">
                  <c:v>175.19647689999999</c:v>
                </c:pt>
                <c:pt idx="795">
                  <c:v>157.4399439</c:v>
                </c:pt>
                <c:pt idx="796">
                  <c:v>157.88855720000001</c:v>
                </c:pt>
                <c:pt idx="797">
                  <c:v>155.98289790000001</c:v>
                </c:pt>
                <c:pt idx="798">
                  <c:v>164.4577559</c:v>
                </c:pt>
                <c:pt idx="799">
                  <c:v>162.16391200000001</c:v>
                </c:pt>
                <c:pt idx="800">
                  <c:v>168.2959754</c:v>
                </c:pt>
                <c:pt idx="801">
                  <c:v>164.0956362</c:v>
                </c:pt>
                <c:pt idx="802">
                  <c:v>163.60087809999999</c:v>
                </c:pt>
                <c:pt idx="803">
                  <c:v>172.2747761</c:v>
                </c:pt>
                <c:pt idx="804">
                  <c:v>161.88143160000001</c:v>
                </c:pt>
                <c:pt idx="805">
                  <c:v>175.9508247</c:v>
                </c:pt>
                <c:pt idx="806">
                  <c:v>171.8145882</c:v>
                </c:pt>
                <c:pt idx="807">
                  <c:v>153.8439486</c:v>
                </c:pt>
                <c:pt idx="808">
                  <c:v>152.49471070000001</c:v>
                </c:pt>
                <c:pt idx="809">
                  <c:v>151.45157560000001</c:v>
                </c:pt>
                <c:pt idx="810">
                  <c:v>173.56695669999999</c:v>
                </c:pt>
                <c:pt idx="811">
                  <c:v>166.84728709999999</c:v>
                </c:pt>
                <c:pt idx="812">
                  <c:v>173.14668370000001</c:v>
                </c:pt>
                <c:pt idx="813">
                  <c:v>171.4967335</c:v>
                </c:pt>
                <c:pt idx="814">
                  <c:v>161.1950544</c:v>
                </c:pt>
                <c:pt idx="815">
                  <c:v>161.90732120000001</c:v>
                </c:pt>
                <c:pt idx="816">
                  <c:v>170.36709830000001</c:v>
                </c:pt>
                <c:pt idx="817">
                  <c:v>159.24449240000001</c:v>
                </c:pt>
                <c:pt idx="818">
                  <c:v>170.77602099999999</c:v>
                </c:pt>
                <c:pt idx="819">
                  <c:v>159.52021289999999</c:v>
                </c:pt>
                <c:pt idx="820">
                  <c:v>157.778481</c:v>
                </c:pt>
                <c:pt idx="821">
                  <c:v>146.8306</c:v>
                </c:pt>
                <c:pt idx="822">
                  <c:v>161.07118929999999</c:v>
                </c:pt>
                <c:pt idx="823">
                  <c:v>158.4592567</c:v>
                </c:pt>
                <c:pt idx="824">
                  <c:v>157.6073663</c:v>
                </c:pt>
                <c:pt idx="825">
                  <c:v>161.99632159999999</c:v>
                </c:pt>
                <c:pt idx="826">
                  <c:v>174.54224590000001</c:v>
                </c:pt>
                <c:pt idx="827">
                  <c:v>165.29803939999999</c:v>
                </c:pt>
                <c:pt idx="828">
                  <c:v>156.36394720000001</c:v>
                </c:pt>
                <c:pt idx="829">
                  <c:v>156.76606670000001</c:v>
                </c:pt>
                <c:pt idx="830">
                  <c:v>163.88488899999999</c:v>
                </c:pt>
                <c:pt idx="831">
                  <c:v>154.35848859999999</c:v>
                </c:pt>
                <c:pt idx="832">
                  <c:v>165.74701379999999</c:v>
                </c:pt>
                <c:pt idx="833">
                  <c:v>160.66685240000001</c:v>
                </c:pt>
                <c:pt idx="834">
                  <c:v>165.20724190000001</c:v>
                </c:pt>
                <c:pt idx="835">
                  <c:v>162.01103079999999</c:v>
                </c:pt>
                <c:pt idx="836">
                  <c:v>159.81692570000001</c:v>
                </c:pt>
                <c:pt idx="837">
                  <c:v>160.71016510000001</c:v>
                </c:pt>
                <c:pt idx="838">
                  <c:v>163.6378192</c:v>
                </c:pt>
                <c:pt idx="839">
                  <c:v>165.49390289999999</c:v>
                </c:pt>
                <c:pt idx="840">
                  <c:v>163.17675130000001</c:v>
                </c:pt>
                <c:pt idx="841">
                  <c:v>157.2098876</c:v>
                </c:pt>
                <c:pt idx="842">
                  <c:v>159.40013519999999</c:v>
                </c:pt>
                <c:pt idx="843">
                  <c:v>171.98652809999999</c:v>
                </c:pt>
                <c:pt idx="844">
                  <c:v>168.3865562</c:v>
                </c:pt>
                <c:pt idx="845">
                  <c:v>148.78704260000001</c:v>
                </c:pt>
                <c:pt idx="846">
                  <c:v>156.59550060000001</c:v>
                </c:pt>
                <c:pt idx="847">
                  <c:v>148.5162985</c:v>
                </c:pt>
                <c:pt idx="848">
                  <c:v>164.98911570000001</c:v>
                </c:pt>
                <c:pt idx="849">
                  <c:v>147.1856114</c:v>
                </c:pt>
                <c:pt idx="850">
                  <c:v>173.00300340000001</c:v>
                </c:pt>
                <c:pt idx="851">
                  <c:v>152.7654268</c:v>
                </c:pt>
                <c:pt idx="852">
                  <c:v>166.73225930000001</c:v>
                </c:pt>
                <c:pt idx="853">
                  <c:v>162.1097212</c:v>
                </c:pt>
                <c:pt idx="854">
                  <c:v>171.56852480000001</c:v>
                </c:pt>
                <c:pt idx="855">
                  <c:v>171.32371979999999</c:v>
                </c:pt>
                <c:pt idx="856">
                  <c:v>165.00893239999999</c:v>
                </c:pt>
                <c:pt idx="857">
                  <c:v>157.8592112</c:v>
                </c:pt>
                <c:pt idx="858">
                  <c:v>164.08745070000001</c:v>
                </c:pt>
                <c:pt idx="859">
                  <c:v>165.390107</c:v>
                </c:pt>
                <c:pt idx="860">
                  <c:v>163.34869330000001</c:v>
                </c:pt>
                <c:pt idx="861">
                  <c:v>159.15473370000001</c:v>
                </c:pt>
                <c:pt idx="862">
                  <c:v>162.4665962</c:v>
                </c:pt>
                <c:pt idx="863">
                  <c:v>164.93399310000001</c:v>
                </c:pt>
                <c:pt idx="864">
                  <c:v>169.39349630000001</c:v>
                </c:pt>
                <c:pt idx="865">
                  <c:v>172.7765972</c:v>
                </c:pt>
                <c:pt idx="866">
                  <c:v>159.77293119999999</c:v>
                </c:pt>
                <c:pt idx="867">
                  <c:v>161.71112640000001</c:v>
                </c:pt>
                <c:pt idx="868">
                  <c:v>148.27710300000001</c:v>
                </c:pt>
                <c:pt idx="869">
                  <c:v>158.09937719999999</c:v>
                </c:pt>
                <c:pt idx="870">
                  <c:v>170.88421389999999</c:v>
                </c:pt>
                <c:pt idx="871">
                  <c:v>157.28619209999999</c:v>
                </c:pt>
                <c:pt idx="872">
                  <c:v>156.5824686</c:v>
                </c:pt>
                <c:pt idx="873">
                  <c:v>160.35614200000001</c:v>
                </c:pt>
                <c:pt idx="874">
                  <c:v>166.82289729999999</c:v>
                </c:pt>
                <c:pt idx="875">
                  <c:v>157.04128650000001</c:v>
                </c:pt>
                <c:pt idx="876">
                  <c:v>156.63274509999999</c:v>
                </c:pt>
                <c:pt idx="877">
                  <c:v>166.87324480000001</c:v>
                </c:pt>
                <c:pt idx="878">
                  <c:v>150.5316057</c:v>
                </c:pt>
                <c:pt idx="879">
                  <c:v>163.8823927</c:v>
                </c:pt>
                <c:pt idx="880">
                  <c:v>162.32034329999999</c:v>
                </c:pt>
                <c:pt idx="881">
                  <c:v>153.96054029999999</c:v>
                </c:pt>
                <c:pt idx="882">
                  <c:v>167.48614119999999</c:v>
                </c:pt>
                <c:pt idx="883">
                  <c:v>150.5703211</c:v>
                </c:pt>
                <c:pt idx="884">
                  <c:v>169.67832799999999</c:v>
                </c:pt>
                <c:pt idx="885">
                  <c:v>162.02794270000001</c:v>
                </c:pt>
                <c:pt idx="886">
                  <c:v>166.83236439999999</c:v>
                </c:pt>
                <c:pt idx="887">
                  <c:v>171.22918150000001</c:v>
                </c:pt>
                <c:pt idx="888">
                  <c:v>164.5042425</c:v>
                </c:pt>
                <c:pt idx="889">
                  <c:v>168.4628725</c:v>
                </c:pt>
                <c:pt idx="890">
                  <c:v>161.7860809</c:v>
                </c:pt>
                <c:pt idx="891">
                  <c:v>156.84578859999999</c:v>
                </c:pt>
                <c:pt idx="892">
                  <c:v>158.35530360000001</c:v>
                </c:pt>
                <c:pt idx="893">
                  <c:v>168.6240856</c:v>
                </c:pt>
                <c:pt idx="894">
                  <c:v>156.45250480000001</c:v>
                </c:pt>
                <c:pt idx="895">
                  <c:v>172.57201180000001</c:v>
                </c:pt>
                <c:pt idx="896">
                  <c:v>164.3772803</c:v>
                </c:pt>
                <c:pt idx="897">
                  <c:v>163.8443609</c:v>
                </c:pt>
                <c:pt idx="898">
                  <c:v>159.48372420000001</c:v>
                </c:pt>
                <c:pt idx="899">
                  <c:v>175.8867798</c:v>
                </c:pt>
                <c:pt idx="900">
                  <c:v>154.8118867</c:v>
                </c:pt>
                <c:pt idx="901">
                  <c:v>167.07470620000001</c:v>
                </c:pt>
                <c:pt idx="902">
                  <c:v>178.01315969999999</c:v>
                </c:pt>
                <c:pt idx="903">
                  <c:v>163.5736915</c:v>
                </c:pt>
                <c:pt idx="904">
                  <c:v>158.15863239999999</c:v>
                </c:pt>
                <c:pt idx="905">
                  <c:v>165.96748830000001</c:v>
                </c:pt>
                <c:pt idx="906">
                  <c:v>167.3352356</c:v>
                </c:pt>
                <c:pt idx="907">
                  <c:v>154.12818480000001</c:v>
                </c:pt>
                <c:pt idx="908">
                  <c:v>163.5431361</c:v>
                </c:pt>
                <c:pt idx="909">
                  <c:v>172.87064380000001</c:v>
                </c:pt>
                <c:pt idx="910">
                  <c:v>162.53381780000001</c:v>
                </c:pt>
                <c:pt idx="911">
                  <c:v>162.81911310000001</c:v>
                </c:pt>
                <c:pt idx="912">
                  <c:v>164.46247890000001</c:v>
                </c:pt>
                <c:pt idx="913">
                  <c:v>160.40513859999999</c:v>
                </c:pt>
                <c:pt idx="914">
                  <c:v>154.78429420000001</c:v>
                </c:pt>
                <c:pt idx="915">
                  <c:v>156.70361629999999</c:v>
                </c:pt>
                <c:pt idx="916">
                  <c:v>166.9991857</c:v>
                </c:pt>
                <c:pt idx="917">
                  <c:v>174.41842740000001</c:v>
                </c:pt>
                <c:pt idx="918">
                  <c:v>156.68127939999999</c:v>
                </c:pt>
                <c:pt idx="919">
                  <c:v>163.51152819999999</c:v>
                </c:pt>
                <c:pt idx="920">
                  <c:v>153.52722439999999</c:v>
                </c:pt>
                <c:pt idx="921">
                  <c:v>166.64013</c:v>
                </c:pt>
                <c:pt idx="922">
                  <c:v>159.4720619</c:v>
                </c:pt>
                <c:pt idx="923">
                  <c:v>155.19531079999999</c:v>
                </c:pt>
                <c:pt idx="924">
                  <c:v>165.1515976</c:v>
                </c:pt>
                <c:pt idx="925">
                  <c:v>146.0027359</c:v>
                </c:pt>
                <c:pt idx="926">
                  <c:v>151.19908029999999</c:v>
                </c:pt>
                <c:pt idx="927">
                  <c:v>157.97853720000001</c:v>
                </c:pt>
                <c:pt idx="928">
                  <c:v>152.39508749999999</c:v>
                </c:pt>
                <c:pt idx="929">
                  <c:v>157.5181345</c:v>
                </c:pt>
                <c:pt idx="930">
                  <c:v>158.9799582</c:v>
                </c:pt>
                <c:pt idx="931">
                  <c:v>174.29820989999999</c:v>
                </c:pt>
                <c:pt idx="932">
                  <c:v>154.56995040000001</c:v>
                </c:pt>
                <c:pt idx="933">
                  <c:v>157.85048620000001</c:v>
                </c:pt>
                <c:pt idx="934">
                  <c:v>150.32159730000001</c:v>
                </c:pt>
                <c:pt idx="935">
                  <c:v>155.83182919999999</c:v>
                </c:pt>
                <c:pt idx="936">
                  <c:v>174.25374249999999</c:v>
                </c:pt>
                <c:pt idx="937">
                  <c:v>164.67188139999999</c:v>
                </c:pt>
                <c:pt idx="938">
                  <c:v>160.0536725</c:v>
                </c:pt>
                <c:pt idx="939">
                  <c:v>151.98778849999999</c:v>
                </c:pt>
                <c:pt idx="940">
                  <c:v>157.3855006</c:v>
                </c:pt>
                <c:pt idx="941">
                  <c:v>155.564403</c:v>
                </c:pt>
                <c:pt idx="942">
                  <c:v>156.81715500000001</c:v>
                </c:pt>
                <c:pt idx="943">
                  <c:v>159.05191239999999</c:v>
                </c:pt>
                <c:pt idx="944">
                  <c:v>166.32128410000001</c:v>
                </c:pt>
                <c:pt idx="945">
                  <c:v>158.01807980000001</c:v>
                </c:pt>
                <c:pt idx="946">
                  <c:v>152.39626390000001</c:v>
                </c:pt>
                <c:pt idx="947">
                  <c:v>166.4501467</c:v>
                </c:pt>
                <c:pt idx="948">
                  <c:v>163.1865468</c:v>
                </c:pt>
                <c:pt idx="949">
                  <c:v>162.79034519999999</c:v>
                </c:pt>
                <c:pt idx="950">
                  <c:v>158.7614221</c:v>
                </c:pt>
                <c:pt idx="951">
                  <c:v>159.1145334</c:v>
                </c:pt>
                <c:pt idx="952">
                  <c:v>169.2773722</c:v>
                </c:pt>
                <c:pt idx="953">
                  <c:v>173.03216810000001</c:v>
                </c:pt>
                <c:pt idx="954">
                  <c:v>157.500516</c:v>
                </c:pt>
                <c:pt idx="955">
                  <c:v>166.60765000000001</c:v>
                </c:pt>
                <c:pt idx="956">
                  <c:v>161.48793549999999</c:v>
                </c:pt>
                <c:pt idx="957">
                  <c:v>166.53093190000001</c:v>
                </c:pt>
                <c:pt idx="958">
                  <c:v>144.16431320000001</c:v>
                </c:pt>
                <c:pt idx="959">
                  <c:v>147.4429054</c:v>
                </c:pt>
                <c:pt idx="960">
                  <c:v>174.22029359999999</c:v>
                </c:pt>
                <c:pt idx="961">
                  <c:v>161.8008949</c:v>
                </c:pt>
                <c:pt idx="962">
                  <c:v>160.4742708</c:v>
                </c:pt>
                <c:pt idx="963">
                  <c:v>171.78560450000001</c:v>
                </c:pt>
                <c:pt idx="964">
                  <c:v>169.01163940000001</c:v>
                </c:pt>
                <c:pt idx="965">
                  <c:v>158.06751840000001</c:v>
                </c:pt>
                <c:pt idx="966">
                  <c:v>153.8697219</c:v>
                </c:pt>
                <c:pt idx="967">
                  <c:v>160.90986839999999</c:v>
                </c:pt>
                <c:pt idx="968">
                  <c:v>170.3050806</c:v>
                </c:pt>
                <c:pt idx="969">
                  <c:v>171.4974794</c:v>
                </c:pt>
                <c:pt idx="970">
                  <c:v>166.75533669999999</c:v>
                </c:pt>
                <c:pt idx="971">
                  <c:v>159.0645853</c:v>
                </c:pt>
                <c:pt idx="972">
                  <c:v>161.29115200000001</c:v>
                </c:pt>
                <c:pt idx="973">
                  <c:v>167.31243660000001</c:v>
                </c:pt>
                <c:pt idx="974">
                  <c:v>164.71197369999999</c:v>
                </c:pt>
                <c:pt idx="975">
                  <c:v>153.054033</c:v>
                </c:pt>
                <c:pt idx="976">
                  <c:v>180.16777329999999</c:v>
                </c:pt>
                <c:pt idx="977">
                  <c:v>151.54742519999999</c:v>
                </c:pt>
                <c:pt idx="978">
                  <c:v>157.97760679999999</c:v>
                </c:pt>
                <c:pt idx="979">
                  <c:v>168.42511640000001</c:v>
                </c:pt>
                <c:pt idx="980">
                  <c:v>166.82468789999999</c:v>
                </c:pt>
                <c:pt idx="981">
                  <c:v>149.50033020000001</c:v>
                </c:pt>
                <c:pt idx="982">
                  <c:v>161.77336099999999</c:v>
                </c:pt>
                <c:pt idx="983">
                  <c:v>160.4435158</c:v>
                </c:pt>
                <c:pt idx="984">
                  <c:v>153.91822680000001</c:v>
                </c:pt>
                <c:pt idx="985">
                  <c:v>159.57570459999999</c:v>
                </c:pt>
                <c:pt idx="986">
                  <c:v>159.292677</c:v>
                </c:pt>
                <c:pt idx="987">
                  <c:v>158.0007956</c:v>
                </c:pt>
                <c:pt idx="988">
                  <c:v>162.19702899999999</c:v>
                </c:pt>
                <c:pt idx="989">
                  <c:v>154.88414299999999</c:v>
                </c:pt>
                <c:pt idx="990">
                  <c:v>169.41818989999999</c:v>
                </c:pt>
                <c:pt idx="991">
                  <c:v>153.17074539999999</c:v>
                </c:pt>
                <c:pt idx="992">
                  <c:v>158.90111659999999</c:v>
                </c:pt>
                <c:pt idx="993">
                  <c:v>160.0404905</c:v>
                </c:pt>
                <c:pt idx="994">
                  <c:v>155.95398410000001</c:v>
                </c:pt>
                <c:pt idx="995">
                  <c:v>162.5946802</c:v>
                </c:pt>
                <c:pt idx="996">
                  <c:v>157.73424410000001</c:v>
                </c:pt>
                <c:pt idx="997">
                  <c:v>165.74436890000001</c:v>
                </c:pt>
                <c:pt idx="998">
                  <c:v>172.82196400000001</c:v>
                </c:pt>
                <c:pt idx="999">
                  <c:v>166.6381614</c:v>
                </c:pt>
                <c:pt idx="1000">
                  <c:v>165.54407040000001</c:v>
                </c:pt>
                <c:pt idx="1001">
                  <c:v>161.83856370000001</c:v>
                </c:pt>
                <c:pt idx="1002">
                  <c:v>165.0164201</c:v>
                </c:pt>
                <c:pt idx="1003">
                  <c:v>158.969618</c:v>
                </c:pt>
                <c:pt idx="1004">
                  <c:v>167.82763</c:v>
                </c:pt>
                <c:pt idx="1005">
                  <c:v>154.09372909999999</c:v>
                </c:pt>
                <c:pt idx="1006">
                  <c:v>164.71047619999999</c:v>
                </c:pt>
                <c:pt idx="1007">
                  <c:v>158.29584009999999</c:v>
                </c:pt>
                <c:pt idx="1008">
                  <c:v>161.3534396</c:v>
                </c:pt>
                <c:pt idx="1009">
                  <c:v>155.15939929999999</c:v>
                </c:pt>
                <c:pt idx="1010">
                  <c:v>162.99453310000001</c:v>
                </c:pt>
                <c:pt idx="1011">
                  <c:v>168.3042787</c:v>
                </c:pt>
                <c:pt idx="1012">
                  <c:v>145.30818400000001</c:v>
                </c:pt>
                <c:pt idx="1013">
                  <c:v>160.84004250000001</c:v>
                </c:pt>
                <c:pt idx="1014">
                  <c:v>149.81065860000001</c:v>
                </c:pt>
                <c:pt idx="1015">
                  <c:v>163.5599814</c:v>
                </c:pt>
                <c:pt idx="1016">
                  <c:v>168.555387</c:v>
                </c:pt>
                <c:pt idx="1017">
                  <c:v>163.924102</c:v>
                </c:pt>
                <c:pt idx="1018">
                  <c:v>169.1516475</c:v>
                </c:pt>
                <c:pt idx="1019">
                  <c:v>164.49351340000001</c:v>
                </c:pt>
                <c:pt idx="1020">
                  <c:v>151.80412200000001</c:v>
                </c:pt>
                <c:pt idx="1021">
                  <c:v>160.90751750000001</c:v>
                </c:pt>
                <c:pt idx="1022">
                  <c:v>162.35609529999999</c:v>
                </c:pt>
                <c:pt idx="1023">
                  <c:v>165.78213550000001</c:v>
                </c:pt>
                <c:pt idx="1024">
                  <c:v>168.63465310000001</c:v>
                </c:pt>
                <c:pt idx="1025">
                  <c:v>164.7271236</c:v>
                </c:pt>
                <c:pt idx="1026">
                  <c:v>169.9148994</c:v>
                </c:pt>
                <c:pt idx="1027">
                  <c:v>167.379065</c:v>
                </c:pt>
                <c:pt idx="1028">
                  <c:v>161.9231034</c:v>
                </c:pt>
                <c:pt idx="1029">
                  <c:v>158.73902939999999</c:v>
                </c:pt>
                <c:pt idx="1030">
                  <c:v>167.7913083</c:v>
                </c:pt>
                <c:pt idx="1031">
                  <c:v>158.42637089999999</c:v>
                </c:pt>
                <c:pt idx="1032">
                  <c:v>161.1432179</c:v>
                </c:pt>
                <c:pt idx="1033">
                  <c:v>163.9036548</c:v>
                </c:pt>
                <c:pt idx="1034">
                  <c:v>163.19079120000001</c:v>
                </c:pt>
                <c:pt idx="1035">
                  <c:v>161.17854170000001</c:v>
                </c:pt>
                <c:pt idx="1036">
                  <c:v>164.45430909999999</c:v>
                </c:pt>
                <c:pt idx="1037">
                  <c:v>162.31149020000001</c:v>
                </c:pt>
                <c:pt idx="1038">
                  <c:v>155.12400650000001</c:v>
                </c:pt>
                <c:pt idx="1039">
                  <c:v>160.4793942</c:v>
                </c:pt>
                <c:pt idx="1040">
                  <c:v>163.11435059999999</c:v>
                </c:pt>
                <c:pt idx="1041">
                  <c:v>156.20717189999999</c:v>
                </c:pt>
                <c:pt idx="1042">
                  <c:v>162.5011567</c:v>
                </c:pt>
                <c:pt idx="1043">
                  <c:v>155.5942345</c:v>
                </c:pt>
                <c:pt idx="1044">
                  <c:v>166.76656019999999</c:v>
                </c:pt>
                <c:pt idx="1045">
                  <c:v>162.8753801</c:v>
                </c:pt>
                <c:pt idx="1046">
                  <c:v>172.0318681</c:v>
                </c:pt>
                <c:pt idx="1047">
                  <c:v>143.84124639999999</c:v>
                </c:pt>
                <c:pt idx="1048">
                  <c:v>147.86257979999999</c:v>
                </c:pt>
                <c:pt idx="1049">
                  <c:v>152.5035795</c:v>
                </c:pt>
                <c:pt idx="1050">
                  <c:v>151.12341129999999</c:v>
                </c:pt>
                <c:pt idx="1051">
                  <c:v>166.5128933</c:v>
                </c:pt>
                <c:pt idx="1052">
                  <c:v>160.19378259999999</c:v>
                </c:pt>
                <c:pt idx="1053">
                  <c:v>159.67616849999999</c:v>
                </c:pt>
                <c:pt idx="1054">
                  <c:v>166.31133259999999</c:v>
                </c:pt>
                <c:pt idx="1055">
                  <c:v>170.9938329</c:v>
                </c:pt>
                <c:pt idx="1056">
                  <c:v>153.43350839999999</c:v>
                </c:pt>
                <c:pt idx="1057">
                  <c:v>159.4878583</c:v>
                </c:pt>
                <c:pt idx="1058">
                  <c:v>163.78553650000001</c:v>
                </c:pt>
                <c:pt idx="1059">
                  <c:v>162.038894</c:v>
                </c:pt>
                <c:pt idx="1060">
                  <c:v>160.9703222</c:v>
                </c:pt>
                <c:pt idx="1061">
                  <c:v>159.4987448</c:v>
                </c:pt>
                <c:pt idx="1062">
                  <c:v>159.75289280000001</c:v>
                </c:pt>
                <c:pt idx="1063">
                  <c:v>160.33784650000001</c:v>
                </c:pt>
                <c:pt idx="1064">
                  <c:v>155.92658779999999</c:v>
                </c:pt>
                <c:pt idx="1065">
                  <c:v>165.24769230000001</c:v>
                </c:pt>
                <c:pt idx="1066">
                  <c:v>154.04364749999999</c:v>
                </c:pt>
                <c:pt idx="1067">
                  <c:v>162.26758380000001</c:v>
                </c:pt>
                <c:pt idx="1068">
                  <c:v>165.62669299999999</c:v>
                </c:pt>
                <c:pt idx="1069">
                  <c:v>172.62606109999999</c:v>
                </c:pt>
                <c:pt idx="1070">
                  <c:v>158.24834129999999</c:v>
                </c:pt>
                <c:pt idx="1071">
                  <c:v>169.60015859999999</c:v>
                </c:pt>
                <c:pt idx="1072">
                  <c:v>165.666766</c:v>
                </c:pt>
                <c:pt idx="1073">
                  <c:v>164.62830170000001</c:v>
                </c:pt>
                <c:pt idx="1074">
                  <c:v>155.71507220000001</c:v>
                </c:pt>
                <c:pt idx="1075">
                  <c:v>163.91347150000001</c:v>
                </c:pt>
                <c:pt idx="1076">
                  <c:v>157.542542</c:v>
                </c:pt>
                <c:pt idx="1077">
                  <c:v>156.92488879999999</c:v>
                </c:pt>
                <c:pt idx="1078">
                  <c:v>163.15832649999999</c:v>
                </c:pt>
                <c:pt idx="1079">
                  <c:v>158.34816230000001</c:v>
                </c:pt>
                <c:pt idx="1080">
                  <c:v>149.93696779999999</c:v>
                </c:pt>
                <c:pt idx="1081">
                  <c:v>165.7589826</c:v>
                </c:pt>
                <c:pt idx="1082">
                  <c:v>161.75527969999999</c:v>
                </c:pt>
                <c:pt idx="1083">
                  <c:v>169.91104250000001</c:v>
                </c:pt>
                <c:pt idx="1084">
                  <c:v>150.2907941</c:v>
                </c:pt>
                <c:pt idx="1085">
                  <c:v>150.2132818</c:v>
                </c:pt>
                <c:pt idx="1086">
                  <c:v>154.85431080000001</c:v>
                </c:pt>
                <c:pt idx="1087">
                  <c:v>167.1256898</c:v>
                </c:pt>
                <c:pt idx="1088">
                  <c:v>168.71217659999999</c:v>
                </c:pt>
                <c:pt idx="1089">
                  <c:v>146.1522823</c:v>
                </c:pt>
                <c:pt idx="1090">
                  <c:v>157.24103299999999</c:v>
                </c:pt>
                <c:pt idx="1091">
                  <c:v>165.61938180000001</c:v>
                </c:pt>
                <c:pt idx="1092">
                  <c:v>175.74327020000001</c:v>
                </c:pt>
                <c:pt idx="1093">
                  <c:v>162.5825462</c:v>
                </c:pt>
                <c:pt idx="1094">
                  <c:v>162.4515648</c:v>
                </c:pt>
                <c:pt idx="1095">
                  <c:v>168.32401970000001</c:v>
                </c:pt>
                <c:pt idx="1096">
                  <c:v>165.53859919999999</c:v>
                </c:pt>
                <c:pt idx="1097">
                  <c:v>157.30817390000001</c:v>
                </c:pt>
                <c:pt idx="1098">
                  <c:v>169.7067486</c:v>
                </c:pt>
                <c:pt idx="1099">
                  <c:v>159.76809489999999</c:v>
                </c:pt>
                <c:pt idx="1100">
                  <c:v>158.43356299999999</c:v>
                </c:pt>
                <c:pt idx="1101">
                  <c:v>169.78096110000001</c:v>
                </c:pt>
                <c:pt idx="1102">
                  <c:v>162.27428850000001</c:v>
                </c:pt>
                <c:pt idx="1103">
                  <c:v>169.79286540000001</c:v>
                </c:pt>
                <c:pt idx="1104">
                  <c:v>168.92181919999999</c:v>
                </c:pt>
                <c:pt idx="1105">
                  <c:v>149.1140412</c:v>
                </c:pt>
                <c:pt idx="1106">
                  <c:v>160.47059300000001</c:v>
                </c:pt>
                <c:pt idx="1107">
                  <c:v>165.48474759999999</c:v>
                </c:pt>
                <c:pt idx="1108">
                  <c:v>160.23596000000001</c:v>
                </c:pt>
                <c:pt idx="1109">
                  <c:v>157.73362979999999</c:v>
                </c:pt>
                <c:pt idx="1110">
                  <c:v>164.05371919999999</c:v>
                </c:pt>
                <c:pt idx="1111">
                  <c:v>160.76632549999999</c:v>
                </c:pt>
                <c:pt idx="1112">
                  <c:v>162.79137789999999</c:v>
                </c:pt>
                <c:pt idx="1113">
                  <c:v>158.00314890000001</c:v>
                </c:pt>
                <c:pt idx="1114">
                  <c:v>155.4276376</c:v>
                </c:pt>
                <c:pt idx="1115">
                  <c:v>170.8297426</c:v>
                </c:pt>
                <c:pt idx="1116">
                  <c:v>181.45492479999999</c:v>
                </c:pt>
                <c:pt idx="1117">
                  <c:v>153.79853639999999</c:v>
                </c:pt>
                <c:pt idx="1118">
                  <c:v>159.03361659999999</c:v>
                </c:pt>
                <c:pt idx="1119">
                  <c:v>157.1738369</c:v>
                </c:pt>
                <c:pt idx="1120">
                  <c:v>158.2820102</c:v>
                </c:pt>
                <c:pt idx="1121">
                  <c:v>162.72082570000001</c:v>
                </c:pt>
                <c:pt idx="1122">
                  <c:v>152.89503819999999</c:v>
                </c:pt>
                <c:pt idx="1123">
                  <c:v>173.3056081</c:v>
                </c:pt>
                <c:pt idx="1124">
                  <c:v>166.1672653</c:v>
                </c:pt>
                <c:pt idx="1125">
                  <c:v>166.72682789999999</c:v>
                </c:pt>
                <c:pt idx="1126">
                  <c:v>151.16297349999999</c:v>
                </c:pt>
                <c:pt idx="1127">
                  <c:v>165.0522378</c:v>
                </c:pt>
                <c:pt idx="1128">
                  <c:v>167.32980240000001</c:v>
                </c:pt>
                <c:pt idx="1129">
                  <c:v>150.64177939999999</c:v>
                </c:pt>
                <c:pt idx="1130">
                  <c:v>167.8233697</c:v>
                </c:pt>
                <c:pt idx="1131">
                  <c:v>165.58478339999999</c:v>
                </c:pt>
                <c:pt idx="1132">
                  <c:v>166.86171569999999</c:v>
                </c:pt>
                <c:pt idx="1133">
                  <c:v>158.96953189999999</c:v>
                </c:pt>
                <c:pt idx="1134">
                  <c:v>168.68370580000001</c:v>
                </c:pt>
                <c:pt idx="1135">
                  <c:v>165.42900169999999</c:v>
                </c:pt>
                <c:pt idx="1136">
                  <c:v>166.07361130000001</c:v>
                </c:pt>
                <c:pt idx="1137">
                  <c:v>170.6365926</c:v>
                </c:pt>
                <c:pt idx="1138">
                  <c:v>163.22547890000001</c:v>
                </c:pt>
                <c:pt idx="1139">
                  <c:v>162.99821460000001</c:v>
                </c:pt>
                <c:pt idx="1140">
                  <c:v>155.2021694</c:v>
                </c:pt>
                <c:pt idx="1141">
                  <c:v>173.3415631</c:v>
                </c:pt>
                <c:pt idx="1142">
                  <c:v>161.0866848</c:v>
                </c:pt>
                <c:pt idx="1143">
                  <c:v>167.33713560000001</c:v>
                </c:pt>
                <c:pt idx="1144">
                  <c:v>165.1063805</c:v>
                </c:pt>
                <c:pt idx="1145">
                  <c:v>156.74231040000001</c:v>
                </c:pt>
                <c:pt idx="1146">
                  <c:v>176.36969980000001</c:v>
                </c:pt>
                <c:pt idx="1147">
                  <c:v>166.19651379999999</c:v>
                </c:pt>
                <c:pt idx="1148">
                  <c:v>164.70019099999999</c:v>
                </c:pt>
                <c:pt idx="1149">
                  <c:v>164.8198055</c:v>
                </c:pt>
                <c:pt idx="1150">
                  <c:v>157.03593069999999</c:v>
                </c:pt>
                <c:pt idx="1151">
                  <c:v>162.4142641</c:v>
                </c:pt>
                <c:pt idx="1152">
                  <c:v>162.35978700000001</c:v>
                </c:pt>
                <c:pt idx="1153">
                  <c:v>154.2242033</c:v>
                </c:pt>
                <c:pt idx="1154">
                  <c:v>162.50875049999999</c:v>
                </c:pt>
                <c:pt idx="1155">
                  <c:v>174.33563430000001</c:v>
                </c:pt>
                <c:pt idx="1156">
                  <c:v>155.6981509</c:v>
                </c:pt>
                <c:pt idx="1157">
                  <c:v>154.6593321</c:v>
                </c:pt>
                <c:pt idx="1158">
                  <c:v>162.8715594</c:v>
                </c:pt>
                <c:pt idx="1159">
                  <c:v>173.25610850000001</c:v>
                </c:pt>
                <c:pt idx="1160">
                  <c:v>170.23682160000001</c:v>
                </c:pt>
                <c:pt idx="1161">
                  <c:v>178.47633569999999</c:v>
                </c:pt>
                <c:pt idx="1162">
                  <c:v>154.5405605</c:v>
                </c:pt>
                <c:pt idx="1163">
                  <c:v>159.55607910000001</c:v>
                </c:pt>
                <c:pt idx="1164">
                  <c:v>171.9340277</c:v>
                </c:pt>
                <c:pt idx="1165">
                  <c:v>155.5811855</c:v>
                </c:pt>
                <c:pt idx="1166">
                  <c:v>167.83477199999999</c:v>
                </c:pt>
                <c:pt idx="1167">
                  <c:v>176.11530859999999</c:v>
                </c:pt>
                <c:pt idx="1168">
                  <c:v>153.87118849999999</c:v>
                </c:pt>
                <c:pt idx="1169">
                  <c:v>156.6016036</c:v>
                </c:pt>
                <c:pt idx="1170">
                  <c:v>161.8937128</c:v>
                </c:pt>
                <c:pt idx="1171">
                  <c:v>158.06601259999999</c:v>
                </c:pt>
                <c:pt idx="1172">
                  <c:v>165.56454880000001</c:v>
                </c:pt>
                <c:pt idx="1173">
                  <c:v>166.3638809</c:v>
                </c:pt>
                <c:pt idx="1174">
                  <c:v>165.71580539999999</c:v>
                </c:pt>
                <c:pt idx="1175">
                  <c:v>167.43435400000001</c:v>
                </c:pt>
                <c:pt idx="1176">
                  <c:v>141.86208310000001</c:v>
                </c:pt>
                <c:pt idx="1177">
                  <c:v>149.37652019999999</c:v>
                </c:pt>
                <c:pt idx="1178">
                  <c:v>161.79817019999999</c:v>
                </c:pt>
                <c:pt idx="1179">
                  <c:v>159.6449227</c:v>
                </c:pt>
                <c:pt idx="1180">
                  <c:v>164.8380286</c:v>
                </c:pt>
                <c:pt idx="1181">
                  <c:v>161.01220960000001</c:v>
                </c:pt>
                <c:pt idx="1182">
                  <c:v>163.1574488</c:v>
                </c:pt>
                <c:pt idx="1183">
                  <c:v>161.38009220000001</c:v>
                </c:pt>
                <c:pt idx="1184">
                  <c:v>168.15825960000001</c:v>
                </c:pt>
                <c:pt idx="1185">
                  <c:v>153.40237450000001</c:v>
                </c:pt>
                <c:pt idx="1186">
                  <c:v>176.850706</c:v>
                </c:pt>
                <c:pt idx="1187">
                  <c:v>170.93502480000001</c:v>
                </c:pt>
                <c:pt idx="1188">
                  <c:v>158.9786446</c:v>
                </c:pt>
                <c:pt idx="1189">
                  <c:v>164.67519060000001</c:v>
                </c:pt>
                <c:pt idx="1190">
                  <c:v>157.28823120000001</c:v>
                </c:pt>
                <c:pt idx="1191">
                  <c:v>162.84066720000001</c:v>
                </c:pt>
                <c:pt idx="1192">
                  <c:v>155.30765719999999</c:v>
                </c:pt>
                <c:pt idx="1193">
                  <c:v>164.0529995</c:v>
                </c:pt>
                <c:pt idx="1194">
                  <c:v>163.4775727</c:v>
                </c:pt>
                <c:pt idx="1195">
                  <c:v>167.8088826</c:v>
                </c:pt>
                <c:pt idx="1196">
                  <c:v>151.96886950000001</c:v>
                </c:pt>
                <c:pt idx="1197">
                  <c:v>162.5799088</c:v>
                </c:pt>
                <c:pt idx="1198">
                  <c:v>162.841725</c:v>
                </c:pt>
                <c:pt idx="1199">
                  <c:v>156.90688969999999</c:v>
                </c:pt>
                <c:pt idx="1200">
                  <c:v>162.70471789999999</c:v>
                </c:pt>
                <c:pt idx="1201">
                  <c:v>167.47631000000001</c:v>
                </c:pt>
                <c:pt idx="1202">
                  <c:v>160.32121419999999</c:v>
                </c:pt>
                <c:pt idx="1203">
                  <c:v>174.76384880000001</c:v>
                </c:pt>
                <c:pt idx="1204">
                  <c:v>178.49601910000001</c:v>
                </c:pt>
                <c:pt idx="1205">
                  <c:v>158.3069098</c:v>
                </c:pt>
                <c:pt idx="1206">
                  <c:v>151.9302232</c:v>
                </c:pt>
                <c:pt idx="1207">
                  <c:v>160.01106830000001</c:v>
                </c:pt>
                <c:pt idx="1208">
                  <c:v>157.4379496</c:v>
                </c:pt>
                <c:pt idx="1209">
                  <c:v>162.96485250000001</c:v>
                </c:pt>
                <c:pt idx="1210">
                  <c:v>153.72819670000001</c:v>
                </c:pt>
                <c:pt idx="1211">
                  <c:v>162.90507489999999</c:v>
                </c:pt>
                <c:pt idx="1212">
                  <c:v>161.86777190000001</c:v>
                </c:pt>
                <c:pt idx="1213">
                  <c:v>168.06554310000001</c:v>
                </c:pt>
                <c:pt idx="1214">
                  <c:v>172.05117759999999</c:v>
                </c:pt>
                <c:pt idx="1215">
                  <c:v>172.29515269999999</c:v>
                </c:pt>
                <c:pt idx="1216">
                  <c:v>147.5985445</c:v>
                </c:pt>
                <c:pt idx="1217">
                  <c:v>156.29381789999999</c:v>
                </c:pt>
                <c:pt idx="1218">
                  <c:v>159.75200559999999</c:v>
                </c:pt>
                <c:pt idx="1219">
                  <c:v>160.28530029999999</c:v>
                </c:pt>
                <c:pt idx="1220">
                  <c:v>162.74521759999999</c:v>
                </c:pt>
                <c:pt idx="1221">
                  <c:v>158.52301109999999</c:v>
                </c:pt>
                <c:pt idx="1222">
                  <c:v>163.36484050000001</c:v>
                </c:pt>
                <c:pt idx="1223">
                  <c:v>167.3379099</c:v>
                </c:pt>
                <c:pt idx="1224">
                  <c:v>169.2272049</c:v>
                </c:pt>
                <c:pt idx="1225">
                  <c:v>157.5472584</c:v>
                </c:pt>
                <c:pt idx="1226">
                  <c:v>156.127025</c:v>
                </c:pt>
                <c:pt idx="1227">
                  <c:v>154.49744630000001</c:v>
                </c:pt>
                <c:pt idx="1228">
                  <c:v>153.89554989999999</c:v>
                </c:pt>
                <c:pt idx="1229">
                  <c:v>152.71538419999999</c:v>
                </c:pt>
                <c:pt idx="1230">
                  <c:v>144.41444859999999</c:v>
                </c:pt>
                <c:pt idx="1231">
                  <c:v>155.7119673</c:v>
                </c:pt>
                <c:pt idx="1232">
                  <c:v>151.65701100000001</c:v>
                </c:pt>
                <c:pt idx="1233">
                  <c:v>176.77919130000001</c:v>
                </c:pt>
                <c:pt idx="1234">
                  <c:v>170.0342618</c:v>
                </c:pt>
                <c:pt idx="1235">
                  <c:v>148.96167779999999</c:v>
                </c:pt>
                <c:pt idx="1236">
                  <c:v>154.20287519999999</c:v>
                </c:pt>
                <c:pt idx="1237">
                  <c:v>157.0728704</c:v>
                </c:pt>
                <c:pt idx="1238">
                  <c:v>169.89380159999999</c:v>
                </c:pt>
                <c:pt idx="1239">
                  <c:v>155.0464389</c:v>
                </c:pt>
                <c:pt idx="1240">
                  <c:v>159.89889669999999</c:v>
                </c:pt>
                <c:pt idx="1241">
                  <c:v>168.57440800000001</c:v>
                </c:pt>
                <c:pt idx="1242">
                  <c:v>166.81241299999999</c:v>
                </c:pt>
                <c:pt idx="1243">
                  <c:v>154.10379259999999</c:v>
                </c:pt>
                <c:pt idx="1244">
                  <c:v>160.44411890000001</c:v>
                </c:pt>
                <c:pt idx="1245">
                  <c:v>166.74265399999999</c:v>
                </c:pt>
                <c:pt idx="1246">
                  <c:v>149.76873520000001</c:v>
                </c:pt>
                <c:pt idx="1247">
                  <c:v>161.42238459999999</c:v>
                </c:pt>
                <c:pt idx="1248">
                  <c:v>169.2826713</c:v>
                </c:pt>
                <c:pt idx="1249">
                  <c:v>165.29156409999999</c:v>
                </c:pt>
                <c:pt idx="1250">
                  <c:v>152.1466973</c:v>
                </c:pt>
                <c:pt idx="1251">
                  <c:v>157.55941229999999</c:v>
                </c:pt>
                <c:pt idx="1252">
                  <c:v>174.4655698</c:v>
                </c:pt>
                <c:pt idx="1253">
                  <c:v>170.81048799999999</c:v>
                </c:pt>
                <c:pt idx="1254">
                  <c:v>158.8099742</c:v>
                </c:pt>
                <c:pt idx="1255">
                  <c:v>154.42646339999999</c:v>
                </c:pt>
                <c:pt idx="1256">
                  <c:v>149.06851470000001</c:v>
                </c:pt>
                <c:pt idx="1257">
                  <c:v>164.7477481</c:v>
                </c:pt>
                <c:pt idx="1258">
                  <c:v>179.18253720000001</c:v>
                </c:pt>
                <c:pt idx="1259">
                  <c:v>168.27690709999999</c:v>
                </c:pt>
                <c:pt idx="1260">
                  <c:v>159.4083091</c:v>
                </c:pt>
                <c:pt idx="1261">
                  <c:v>153.50249869999999</c:v>
                </c:pt>
                <c:pt idx="1262">
                  <c:v>164.67165309999999</c:v>
                </c:pt>
                <c:pt idx="1263">
                  <c:v>156.54181500000001</c:v>
                </c:pt>
                <c:pt idx="1264">
                  <c:v>164.83807100000001</c:v>
                </c:pt>
                <c:pt idx="1265">
                  <c:v>160.69457270000001</c:v>
                </c:pt>
                <c:pt idx="1266">
                  <c:v>163.66549219999999</c:v>
                </c:pt>
                <c:pt idx="1267">
                  <c:v>156.8820053</c:v>
                </c:pt>
                <c:pt idx="1268">
                  <c:v>152.72986330000001</c:v>
                </c:pt>
                <c:pt idx="1269">
                  <c:v>150.65383650000001</c:v>
                </c:pt>
                <c:pt idx="1270">
                  <c:v>170.0302787</c:v>
                </c:pt>
                <c:pt idx="1271">
                  <c:v>160.11828370000001</c:v>
                </c:pt>
                <c:pt idx="1272">
                  <c:v>166.46515629999999</c:v>
                </c:pt>
                <c:pt idx="1273">
                  <c:v>160.10702079999999</c:v>
                </c:pt>
                <c:pt idx="1274">
                  <c:v>160.94592249999999</c:v>
                </c:pt>
                <c:pt idx="1275">
                  <c:v>165.66486939999999</c:v>
                </c:pt>
                <c:pt idx="1276">
                  <c:v>153.31484409999999</c:v>
                </c:pt>
                <c:pt idx="1277">
                  <c:v>173.14994039999999</c:v>
                </c:pt>
                <c:pt idx="1278">
                  <c:v>164.44885360000001</c:v>
                </c:pt>
                <c:pt idx="1279">
                  <c:v>166.10871650000001</c:v>
                </c:pt>
                <c:pt idx="1280">
                  <c:v>159.8848921</c:v>
                </c:pt>
                <c:pt idx="1281">
                  <c:v>170.4589948</c:v>
                </c:pt>
                <c:pt idx="1282">
                  <c:v>155.6169046</c:v>
                </c:pt>
                <c:pt idx="1283">
                  <c:v>165.32731010000001</c:v>
                </c:pt>
                <c:pt idx="1284">
                  <c:v>165.82376289999999</c:v>
                </c:pt>
                <c:pt idx="1285">
                  <c:v>165.07895250000001</c:v>
                </c:pt>
                <c:pt idx="1286">
                  <c:v>164.69668709999999</c:v>
                </c:pt>
                <c:pt idx="1287">
                  <c:v>152.88478000000001</c:v>
                </c:pt>
                <c:pt idx="1288">
                  <c:v>176.8865692</c:v>
                </c:pt>
                <c:pt idx="1289">
                  <c:v>146.49495999999999</c:v>
                </c:pt>
                <c:pt idx="1290">
                  <c:v>156.3864647</c:v>
                </c:pt>
                <c:pt idx="1291">
                  <c:v>146.1991242</c:v>
                </c:pt>
                <c:pt idx="1292">
                  <c:v>167.1283024</c:v>
                </c:pt>
                <c:pt idx="1293">
                  <c:v>159.89945410000001</c:v>
                </c:pt>
                <c:pt idx="1294">
                  <c:v>175.38999870000001</c:v>
                </c:pt>
                <c:pt idx="1295">
                  <c:v>162.62966280000001</c:v>
                </c:pt>
                <c:pt idx="1296">
                  <c:v>151.12765659999999</c:v>
                </c:pt>
                <c:pt idx="1297">
                  <c:v>163.1542216</c:v>
                </c:pt>
                <c:pt idx="1298">
                  <c:v>167.0982765</c:v>
                </c:pt>
                <c:pt idx="1299">
                  <c:v>157.98471660000001</c:v>
                </c:pt>
                <c:pt idx="1300">
                  <c:v>159.58374989999999</c:v>
                </c:pt>
                <c:pt idx="1301">
                  <c:v>154.11051430000001</c:v>
                </c:pt>
                <c:pt idx="1302">
                  <c:v>154.39343270000001</c:v>
                </c:pt>
                <c:pt idx="1303">
                  <c:v>152.8051529</c:v>
                </c:pt>
                <c:pt idx="1304">
                  <c:v>148.957314</c:v>
                </c:pt>
                <c:pt idx="1305">
                  <c:v>163.3085341</c:v>
                </c:pt>
                <c:pt idx="1306">
                  <c:v>154.30732470000001</c:v>
                </c:pt>
                <c:pt idx="1307">
                  <c:v>168.12386309999999</c:v>
                </c:pt>
                <c:pt idx="1308">
                  <c:v>166.83468020000001</c:v>
                </c:pt>
                <c:pt idx="1309">
                  <c:v>156.33728590000001</c:v>
                </c:pt>
                <c:pt idx="1310">
                  <c:v>161.0271223</c:v>
                </c:pt>
                <c:pt idx="1311">
                  <c:v>157.341511</c:v>
                </c:pt>
                <c:pt idx="1312">
                  <c:v>162.69014050000001</c:v>
                </c:pt>
                <c:pt idx="1313">
                  <c:v>164.01610030000001</c:v>
                </c:pt>
                <c:pt idx="1314">
                  <c:v>161.28254720000001</c:v>
                </c:pt>
                <c:pt idx="1315">
                  <c:v>159.18219830000001</c:v>
                </c:pt>
                <c:pt idx="1316">
                  <c:v>159.53838440000001</c:v>
                </c:pt>
                <c:pt idx="1317">
                  <c:v>159.14781160000001</c:v>
                </c:pt>
                <c:pt idx="1318">
                  <c:v>150.96782429999999</c:v>
                </c:pt>
                <c:pt idx="1319">
                  <c:v>163.8146146</c:v>
                </c:pt>
                <c:pt idx="1320">
                  <c:v>154.16126360000001</c:v>
                </c:pt>
                <c:pt idx="1321">
                  <c:v>161.82329709999999</c:v>
                </c:pt>
                <c:pt idx="1322">
                  <c:v>151.88841170000001</c:v>
                </c:pt>
                <c:pt idx="1323">
                  <c:v>161.3514423</c:v>
                </c:pt>
                <c:pt idx="1324">
                  <c:v>173.8898792</c:v>
                </c:pt>
                <c:pt idx="1325">
                  <c:v>169.28682380000001</c:v>
                </c:pt>
                <c:pt idx="1326">
                  <c:v>169.4672175</c:v>
                </c:pt>
                <c:pt idx="1327">
                  <c:v>165.4999321</c:v>
                </c:pt>
                <c:pt idx="1328">
                  <c:v>176.53101720000001</c:v>
                </c:pt>
                <c:pt idx="1329">
                  <c:v>160.11512200000001</c:v>
                </c:pt>
                <c:pt idx="1330">
                  <c:v>154.1264975</c:v>
                </c:pt>
                <c:pt idx="1331">
                  <c:v>150.12465689999999</c:v>
                </c:pt>
                <c:pt idx="1332">
                  <c:v>152.4062572</c:v>
                </c:pt>
                <c:pt idx="1333">
                  <c:v>159.49311710000001</c:v>
                </c:pt>
                <c:pt idx="1334">
                  <c:v>156.33918639999999</c:v>
                </c:pt>
                <c:pt idx="1335">
                  <c:v>171.40107130000001</c:v>
                </c:pt>
                <c:pt idx="1336">
                  <c:v>164.56918630000001</c:v>
                </c:pt>
                <c:pt idx="1337">
                  <c:v>158.59996319999999</c:v>
                </c:pt>
                <c:pt idx="1338">
                  <c:v>169.04690099999999</c:v>
                </c:pt>
                <c:pt idx="1339">
                  <c:v>157.95046210000001</c:v>
                </c:pt>
                <c:pt idx="1340">
                  <c:v>165.88850780000001</c:v>
                </c:pt>
                <c:pt idx="1341">
                  <c:v>172.3044486</c:v>
                </c:pt>
                <c:pt idx="1342">
                  <c:v>162.00428640000001</c:v>
                </c:pt>
                <c:pt idx="1343">
                  <c:v>155.7884426</c:v>
                </c:pt>
                <c:pt idx="1344">
                  <c:v>168.44833149999999</c:v>
                </c:pt>
                <c:pt idx="1345">
                  <c:v>162.8546982</c:v>
                </c:pt>
                <c:pt idx="1346">
                  <c:v>160.2850426</c:v>
                </c:pt>
                <c:pt idx="1347">
                  <c:v>147.8588986</c:v>
                </c:pt>
                <c:pt idx="1348">
                  <c:v>160.02363650000001</c:v>
                </c:pt>
                <c:pt idx="1349">
                  <c:v>150.72361839999999</c:v>
                </c:pt>
                <c:pt idx="1350">
                  <c:v>160.097813</c:v>
                </c:pt>
                <c:pt idx="1351">
                  <c:v>161.34225939999999</c:v>
                </c:pt>
                <c:pt idx="1352">
                  <c:v>157.73084320000001</c:v>
                </c:pt>
                <c:pt idx="1353">
                  <c:v>160.48384909999999</c:v>
                </c:pt>
                <c:pt idx="1354">
                  <c:v>165.2675533</c:v>
                </c:pt>
                <c:pt idx="1355">
                  <c:v>174.46158389999999</c:v>
                </c:pt>
                <c:pt idx="1356">
                  <c:v>160.11218719999999</c:v>
                </c:pt>
                <c:pt idx="1357">
                  <c:v>160.67621149999999</c:v>
                </c:pt>
                <c:pt idx="1358">
                  <c:v>162.33968100000001</c:v>
                </c:pt>
                <c:pt idx="1359">
                  <c:v>147.80282579999999</c:v>
                </c:pt>
                <c:pt idx="1360">
                  <c:v>146.81395259999999</c:v>
                </c:pt>
                <c:pt idx="1361">
                  <c:v>166.03336909999999</c:v>
                </c:pt>
                <c:pt idx="1362">
                  <c:v>157.631586</c:v>
                </c:pt>
                <c:pt idx="1363">
                  <c:v>159.0005664</c:v>
                </c:pt>
                <c:pt idx="1364">
                  <c:v>161.82632760000001</c:v>
                </c:pt>
                <c:pt idx="1365">
                  <c:v>152.6893561</c:v>
                </c:pt>
                <c:pt idx="1366">
                  <c:v>171.73578549999999</c:v>
                </c:pt>
                <c:pt idx="1367">
                  <c:v>148.3036716</c:v>
                </c:pt>
                <c:pt idx="1368">
                  <c:v>154.71146160000001</c:v>
                </c:pt>
                <c:pt idx="1369">
                  <c:v>170.14424539999999</c:v>
                </c:pt>
                <c:pt idx="1370">
                  <c:v>153.84406490000001</c:v>
                </c:pt>
                <c:pt idx="1371">
                  <c:v>156.51985999999999</c:v>
                </c:pt>
                <c:pt idx="1372">
                  <c:v>158.650464</c:v>
                </c:pt>
                <c:pt idx="1373">
                  <c:v>157.0525638</c:v>
                </c:pt>
                <c:pt idx="1374">
                  <c:v>154.61128769999999</c:v>
                </c:pt>
                <c:pt idx="1375">
                  <c:v>168.0392368</c:v>
                </c:pt>
                <c:pt idx="1376">
                  <c:v>154.7946987</c:v>
                </c:pt>
                <c:pt idx="1377">
                  <c:v>153.6603308</c:v>
                </c:pt>
                <c:pt idx="1378">
                  <c:v>168.06604239999999</c:v>
                </c:pt>
                <c:pt idx="1379">
                  <c:v>163.8737266</c:v>
                </c:pt>
                <c:pt idx="1380">
                  <c:v>161.12955170000001</c:v>
                </c:pt>
                <c:pt idx="1381">
                  <c:v>158.26909749999999</c:v>
                </c:pt>
                <c:pt idx="1382">
                  <c:v>159.7619717</c:v>
                </c:pt>
                <c:pt idx="1383">
                  <c:v>163.86064279999999</c:v>
                </c:pt>
                <c:pt idx="1384">
                  <c:v>164.4616077</c:v>
                </c:pt>
                <c:pt idx="1385">
                  <c:v>160.87898939999999</c:v>
                </c:pt>
                <c:pt idx="1386">
                  <c:v>159.54180410000001</c:v>
                </c:pt>
                <c:pt idx="1387">
                  <c:v>161.28315140000001</c:v>
                </c:pt>
                <c:pt idx="1388">
                  <c:v>162.699219</c:v>
                </c:pt>
                <c:pt idx="1389">
                  <c:v>163.44298430000001</c:v>
                </c:pt>
                <c:pt idx="1390">
                  <c:v>160.2295139</c:v>
                </c:pt>
                <c:pt idx="1391">
                  <c:v>163.58091379999999</c:v>
                </c:pt>
                <c:pt idx="1392">
                  <c:v>164.29349690000001</c:v>
                </c:pt>
                <c:pt idx="1393">
                  <c:v>170.66786590000001</c:v>
                </c:pt>
                <c:pt idx="1394">
                  <c:v>162.22487229999999</c:v>
                </c:pt>
                <c:pt idx="1395">
                  <c:v>160.8160809</c:v>
                </c:pt>
                <c:pt idx="1396">
                  <c:v>150.7002804</c:v>
                </c:pt>
                <c:pt idx="1397">
                  <c:v>159.09504380000001</c:v>
                </c:pt>
                <c:pt idx="1398">
                  <c:v>153.47031770000001</c:v>
                </c:pt>
                <c:pt idx="1399">
                  <c:v>156.6124533</c:v>
                </c:pt>
                <c:pt idx="1400">
                  <c:v>154.51896550000001</c:v>
                </c:pt>
                <c:pt idx="1401">
                  <c:v>164.13249010000001</c:v>
                </c:pt>
                <c:pt idx="1402">
                  <c:v>153.98440410000001</c:v>
                </c:pt>
                <c:pt idx="1403">
                  <c:v>163.01045010000001</c:v>
                </c:pt>
                <c:pt idx="1404">
                  <c:v>164.35505979999999</c:v>
                </c:pt>
                <c:pt idx="1405">
                  <c:v>152.31923939999999</c:v>
                </c:pt>
                <c:pt idx="1406">
                  <c:v>165.84717910000001</c:v>
                </c:pt>
                <c:pt idx="1407">
                  <c:v>162.15945289999999</c:v>
                </c:pt>
                <c:pt idx="1408">
                  <c:v>160.4483669</c:v>
                </c:pt>
                <c:pt idx="1409">
                  <c:v>167.53761560000001</c:v>
                </c:pt>
                <c:pt idx="1410">
                  <c:v>168.01708550000001</c:v>
                </c:pt>
                <c:pt idx="1411">
                  <c:v>159.4901796</c:v>
                </c:pt>
                <c:pt idx="1412">
                  <c:v>167.00144700000001</c:v>
                </c:pt>
                <c:pt idx="1413">
                  <c:v>154.86893330000001</c:v>
                </c:pt>
                <c:pt idx="1414">
                  <c:v>162.80261669999999</c:v>
                </c:pt>
                <c:pt idx="1415">
                  <c:v>169.70863019999999</c:v>
                </c:pt>
                <c:pt idx="1416">
                  <c:v>168.7168169</c:v>
                </c:pt>
                <c:pt idx="1417">
                  <c:v>167.29587900000001</c:v>
                </c:pt>
                <c:pt idx="1418">
                  <c:v>151.79387890000001</c:v>
                </c:pt>
                <c:pt idx="1419">
                  <c:v>162.8296995</c:v>
                </c:pt>
                <c:pt idx="1420">
                  <c:v>151.6202615</c:v>
                </c:pt>
                <c:pt idx="1421">
                  <c:v>159.48539120000001</c:v>
                </c:pt>
                <c:pt idx="1422">
                  <c:v>167.4593266</c:v>
                </c:pt>
                <c:pt idx="1423">
                  <c:v>160.51363040000001</c:v>
                </c:pt>
                <c:pt idx="1424">
                  <c:v>169.2329465</c:v>
                </c:pt>
                <c:pt idx="1425">
                  <c:v>163.90995419999999</c:v>
                </c:pt>
                <c:pt idx="1426">
                  <c:v>156.86872700000001</c:v>
                </c:pt>
                <c:pt idx="1427">
                  <c:v>171.15806470000001</c:v>
                </c:pt>
                <c:pt idx="1428">
                  <c:v>160.72347740000001</c:v>
                </c:pt>
                <c:pt idx="1429">
                  <c:v>155.24999550000001</c:v>
                </c:pt>
                <c:pt idx="1430">
                  <c:v>163.22993940000001</c:v>
                </c:pt>
                <c:pt idx="1431">
                  <c:v>177.78781319999999</c:v>
                </c:pt>
                <c:pt idx="1432">
                  <c:v>173.64821370000001</c:v>
                </c:pt>
                <c:pt idx="1433">
                  <c:v>171.4699238</c:v>
                </c:pt>
                <c:pt idx="1434">
                  <c:v>162.67071229999999</c:v>
                </c:pt>
                <c:pt idx="1435">
                  <c:v>158.76863169999999</c:v>
                </c:pt>
                <c:pt idx="1436">
                  <c:v>161.39054300000001</c:v>
                </c:pt>
                <c:pt idx="1437">
                  <c:v>160.1223099</c:v>
                </c:pt>
                <c:pt idx="1438">
                  <c:v>166.96958530000001</c:v>
                </c:pt>
                <c:pt idx="1439">
                  <c:v>167.9641977</c:v>
                </c:pt>
                <c:pt idx="1440">
                  <c:v>168.1336489</c:v>
                </c:pt>
                <c:pt idx="1441">
                  <c:v>166.70730800000001</c:v>
                </c:pt>
                <c:pt idx="1442">
                  <c:v>159.21467749999999</c:v>
                </c:pt>
                <c:pt idx="1443">
                  <c:v>161.89368680000001</c:v>
                </c:pt>
                <c:pt idx="1444">
                  <c:v>154.4276079</c:v>
                </c:pt>
                <c:pt idx="1445">
                  <c:v>161.3157836</c:v>
                </c:pt>
                <c:pt idx="1446">
                  <c:v>161.1213631</c:v>
                </c:pt>
                <c:pt idx="1447">
                  <c:v>157.63290610000001</c:v>
                </c:pt>
                <c:pt idx="1448">
                  <c:v>163.55915060000001</c:v>
                </c:pt>
                <c:pt idx="1449">
                  <c:v>162.10805049999999</c:v>
                </c:pt>
                <c:pt idx="1450">
                  <c:v>158.1130047</c:v>
                </c:pt>
                <c:pt idx="1451">
                  <c:v>161.16402049999999</c:v>
                </c:pt>
                <c:pt idx="1452">
                  <c:v>162.7704779</c:v>
                </c:pt>
                <c:pt idx="1453">
                  <c:v>162.29640950000001</c:v>
                </c:pt>
                <c:pt idx="1454">
                  <c:v>159.1180774</c:v>
                </c:pt>
                <c:pt idx="1455">
                  <c:v>168.7471917</c:v>
                </c:pt>
                <c:pt idx="1456">
                  <c:v>162.21258520000001</c:v>
                </c:pt>
                <c:pt idx="1457">
                  <c:v>161.74622980000001</c:v>
                </c:pt>
                <c:pt idx="1458">
                  <c:v>164.46991689999999</c:v>
                </c:pt>
                <c:pt idx="1459">
                  <c:v>168.2828385</c:v>
                </c:pt>
                <c:pt idx="1460">
                  <c:v>158.73085900000001</c:v>
                </c:pt>
                <c:pt idx="1461">
                  <c:v>166.3230638</c:v>
                </c:pt>
                <c:pt idx="1462">
                  <c:v>155.36513600000001</c:v>
                </c:pt>
                <c:pt idx="1463">
                  <c:v>163.546526</c:v>
                </c:pt>
                <c:pt idx="1464">
                  <c:v>159.30680090000001</c:v>
                </c:pt>
                <c:pt idx="1465">
                  <c:v>154.8582303</c:v>
                </c:pt>
                <c:pt idx="1466">
                  <c:v>159.41836269999999</c:v>
                </c:pt>
                <c:pt idx="1467">
                  <c:v>158.01695319999999</c:v>
                </c:pt>
                <c:pt idx="1468">
                  <c:v>168.1367496</c:v>
                </c:pt>
                <c:pt idx="1469">
                  <c:v>161.9824136</c:v>
                </c:pt>
                <c:pt idx="1470">
                  <c:v>167.14431210000001</c:v>
                </c:pt>
                <c:pt idx="1471">
                  <c:v>161.52314849999999</c:v>
                </c:pt>
                <c:pt idx="1472">
                  <c:v>151.082807</c:v>
                </c:pt>
                <c:pt idx="1473">
                  <c:v>161.82336599999999</c:v>
                </c:pt>
                <c:pt idx="1474">
                  <c:v>153.75086490000001</c:v>
                </c:pt>
                <c:pt idx="1475">
                  <c:v>172.3357973</c:v>
                </c:pt>
                <c:pt idx="1476">
                  <c:v>152.43952830000001</c:v>
                </c:pt>
                <c:pt idx="1477">
                  <c:v>163.46021440000001</c:v>
                </c:pt>
                <c:pt idx="1478">
                  <c:v>163.31002169999999</c:v>
                </c:pt>
                <c:pt idx="1479">
                  <c:v>154.07552469999999</c:v>
                </c:pt>
                <c:pt idx="1480">
                  <c:v>157.96812800000001</c:v>
                </c:pt>
                <c:pt idx="1481">
                  <c:v>152.84840589999999</c:v>
                </c:pt>
                <c:pt idx="1482">
                  <c:v>151.48695029999999</c:v>
                </c:pt>
                <c:pt idx="1483">
                  <c:v>162.26014269999999</c:v>
                </c:pt>
                <c:pt idx="1484">
                  <c:v>163.70132839999999</c:v>
                </c:pt>
                <c:pt idx="1485">
                  <c:v>162.78550809999999</c:v>
                </c:pt>
                <c:pt idx="1486">
                  <c:v>158.70006910000001</c:v>
                </c:pt>
                <c:pt idx="1487">
                  <c:v>158.15714320000001</c:v>
                </c:pt>
                <c:pt idx="1488">
                  <c:v>151.6601756</c:v>
                </c:pt>
                <c:pt idx="1489">
                  <c:v>166.47550860000001</c:v>
                </c:pt>
                <c:pt idx="1490">
                  <c:v>168.52121510000001</c:v>
                </c:pt>
                <c:pt idx="1491">
                  <c:v>160.64172790000001</c:v>
                </c:pt>
                <c:pt idx="1492">
                  <c:v>159.5626048</c:v>
                </c:pt>
                <c:pt idx="1493">
                  <c:v>173.76169770000001</c:v>
                </c:pt>
                <c:pt idx="1494">
                  <c:v>159.30075310000001</c:v>
                </c:pt>
                <c:pt idx="1495">
                  <c:v>163.27248069999999</c:v>
                </c:pt>
                <c:pt idx="1496">
                  <c:v>157.28745989999999</c:v>
                </c:pt>
                <c:pt idx="1497">
                  <c:v>159.3524601</c:v>
                </c:pt>
                <c:pt idx="1498">
                  <c:v>160.25645879999999</c:v>
                </c:pt>
                <c:pt idx="1499">
                  <c:v>148.41542319999999</c:v>
                </c:pt>
                <c:pt idx="1500">
                  <c:v>176.17055540000001</c:v>
                </c:pt>
                <c:pt idx="1501">
                  <c:v>171.3504116</c:v>
                </c:pt>
                <c:pt idx="1502">
                  <c:v>159.60262890000001</c:v>
                </c:pt>
                <c:pt idx="1503">
                  <c:v>153.11271780000001</c:v>
                </c:pt>
                <c:pt idx="1504">
                  <c:v>170.89464989999999</c:v>
                </c:pt>
                <c:pt idx="1505">
                  <c:v>176.2309032</c:v>
                </c:pt>
                <c:pt idx="1506">
                  <c:v>153.41293870000001</c:v>
                </c:pt>
                <c:pt idx="1507">
                  <c:v>158.57836270000001</c:v>
                </c:pt>
                <c:pt idx="1508">
                  <c:v>158.06774949999999</c:v>
                </c:pt>
                <c:pt idx="1509">
                  <c:v>152.59365149999999</c:v>
                </c:pt>
                <c:pt idx="1510">
                  <c:v>166.3674876</c:v>
                </c:pt>
                <c:pt idx="1511">
                  <c:v>155.5454885</c:v>
                </c:pt>
                <c:pt idx="1512">
                  <c:v>152.85968080000001</c:v>
                </c:pt>
                <c:pt idx="1513">
                  <c:v>156.15446489999999</c:v>
                </c:pt>
                <c:pt idx="1514">
                  <c:v>174.12860309999999</c:v>
                </c:pt>
                <c:pt idx="1515">
                  <c:v>172.66417039999999</c:v>
                </c:pt>
                <c:pt idx="1516">
                  <c:v>153.67194459999999</c:v>
                </c:pt>
                <c:pt idx="1517">
                  <c:v>157.6027292</c:v>
                </c:pt>
                <c:pt idx="1518">
                  <c:v>152.8659337</c:v>
                </c:pt>
                <c:pt idx="1519">
                  <c:v>168.267293</c:v>
                </c:pt>
                <c:pt idx="1520">
                  <c:v>167.44713329999999</c:v>
                </c:pt>
                <c:pt idx="1521">
                  <c:v>161.64958799999999</c:v>
                </c:pt>
                <c:pt idx="1522">
                  <c:v>157.88068820000001</c:v>
                </c:pt>
                <c:pt idx="1523">
                  <c:v>170.2592914</c:v>
                </c:pt>
                <c:pt idx="1524">
                  <c:v>159.30366760000001</c:v>
                </c:pt>
                <c:pt idx="1525">
                  <c:v>148.83524850000001</c:v>
                </c:pt>
                <c:pt idx="1526">
                  <c:v>169.86242609999999</c:v>
                </c:pt>
                <c:pt idx="1527">
                  <c:v>165.55532740000001</c:v>
                </c:pt>
                <c:pt idx="1528">
                  <c:v>161.7372866</c:v>
                </c:pt>
                <c:pt idx="1529">
                  <c:v>160.57038309999999</c:v>
                </c:pt>
                <c:pt idx="1530">
                  <c:v>161.20393490000001</c:v>
                </c:pt>
                <c:pt idx="1531">
                  <c:v>167.84584950000001</c:v>
                </c:pt>
                <c:pt idx="1532">
                  <c:v>163.98666410000001</c:v>
                </c:pt>
                <c:pt idx="1533">
                  <c:v>170.43313979999999</c:v>
                </c:pt>
                <c:pt idx="1534">
                  <c:v>165.19839999999999</c:v>
                </c:pt>
                <c:pt idx="1535">
                  <c:v>158.29603069999999</c:v>
                </c:pt>
                <c:pt idx="1536">
                  <c:v>173.67364989999999</c:v>
                </c:pt>
                <c:pt idx="1537">
                  <c:v>156.2404468</c:v>
                </c:pt>
                <c:pt idx="1538">
                  <c:v>160.4226472</c:v>
                </c:pt>
                <c:pt idx="1539">
                  <c:v>158.02823889999999</c:v>
                </c:pt>
                <c:pt idx="1540">
                  <c:v>166.53336150000001</c:v>
                </c:pt>
                <c:pt idx="1541">
                  <c:v>163.9890729</c:v>
                </c:pt>
                <c:pt idx="1542">
                  <c:v>165.34208319999999</c:v>
                </c:pt>
                <c:pt idx="1543">
                  <c:v>157.0114289</c:v>
                </c:pt>
                <c:pt idx="1544">
                  <c:v>164.2257199</c:v>
                </c:pt>
                <c:pt idx="1545">
                  <c:v>168.22536160000001</c:v>
                </c:pt>
                <c:pt idx="1546">
                  <c:v>161.83592229999999</c:v>
                </c:pt>
                <c:pt idx="1547">
                  <c:v>157.02194359999999</c:v>
                </c:pt>
                <c:pt idx="1548">
                  <c:v>161.42434689999999</c:v>
                </c:pt>
                <c:pt idx="1549">
                  <c:v>162.1868442</c:v>
                </c:pt>
                <c:pt idx="1550">
                  <c:v>161.43313839999999</c:v>
                </c:pt>
                <c:pt idx="1551">
                  <c:v>168.03604189999999</c:v>
                </c:pt>
                <c:pt idx="1552">
                  <c:v>158.46933670000001</c:v>
                </c:pt>
                <c:pt idx="1553">
                  <c:v>174.94064209999999</c:v>
                </c:pt>
                <c:pt idx="1554">
                  <c:v>165.73085219999999</c:v>
                </c:pt>
                <c:pt idx="1555">
                  <c:v>151.6839769</c:v>
                </c:pt>
                <c:pt idx="1556">
                  <c:v>154.9872708</c:v>
                </c:pt>
                <c:pt idx="1557">
                  <c:v>150.13748870000001</c:v>
                </c:pt>
                <c:pt idx="1558">
                  <c:v>156.63418859999999</c:v>
                </c:pt>
                <c:pt idx="1559">
                  <c:v>158.4059561</c:v>
                </c:pt>
                <c:pt idx="1560">
                  <c:v>167.72825789999999</c:v>
                </c:pt>
                <c:pt idx="1561">
                  <c:v>163.22253739999999</c:v>
                </c:pt>
                <c:pt idx="1562">
                  <c:v>156.34047129999999</c:v>
                </c:pt>
                <c:pt idx="1563">
                  <c:v>156.53311149999999</c:v>
                </c:pt>
                <c:pt idx="1564">
                  <c:v>165.7487605</c:v>
                </c:pt>
                <c:pt idx="1565">
                  <c:v>164.30905179999999</c:v>
                </c:pt>
                <c:pt idx="1566">
                  <c:v>163.0816767</c:v>
                </c:pt>
                <c:pt idx="1567">
                  <c:v>156.30885710000001</c:v>
                </c:pt>
                <c:pt idx="1568">
                  <c:v>159.44803619999999</c:v>
                </c:pt>
                <c:pt idx="1569">
                  <c:v>152.7169332</c:v>
                </c:pt>
                <c:pt idx="1570">
                  <c:v>169.6491632</c:v>
                </c:pt>
                <c:pt idx="1571">
                  <c:v>162.83789250000001</c:v>
                </c:pt>
                <c:pt idx="1572">
                  <c:v>152.73743630000001</c:v>
                </c:pt>
                <c:pt idx="1573">
                  <c:v>163.94980229999999</c:v>
                </c:pt>
                <c:pt idx="1574">
                  <c:v>164.47862889999999</c:v>
                </c:pt>
                <c:pt idx="1575">
                  <c:v>161.49091580000001</c:v>
                </c:pt>
                <c:pt idx="1576">
                  <c:v>157.35731000000001</c:v>
                </c:pt>
                <c:pt idx="1577">
                  <c:v>157.8700479</c:v>
                </c:pt>
                <c:pt idx="1578">
                  <c:v>164.85564969999999</c:v>
                </c:pt>
                <c:pt idx="1579">
                  <c:v>159.87612780000001</c:v>
                </c:pt>
                <c:pt idx="1580">
                  <c:v>148.61580799999999</c:v>
                </c:pt>
                <c:pt idx="1581">
                  <c:v>166.84478390000001</c:v>
                </c:pt>
                <c:pt idx="1582">
                  <c:v>158.33502329999999</c:v>
                </c:pt>
                <c:pt idx="1583">
                  <c:v>152.1549885</c:v>
                </c:pt>
                <c:pt idx="1584">
                  <c:v>164.29744360000001</c:v>
                </c:pt>
                <c:pt idx="1585">
                  <c:v>164.72910060000001</c:v>
                </c:pt>
                <c:pt idx="1586">
                  <c:v>154.0954668</c:v>
                </c:pt>
                <c:pt idx="1587">
                  <c:v>162.0212597</c:v>
                </c:pt>
                <c:pt idx="1588">
                  <c:v>172.91818979999999</c:v>
                </c:pt>
                <c:pt idx="1589">
                  <c:v>159.3039144</c:v>
                </c:pt>
                <c:pt idx="1590">
                  <c:v>154.75150830000001</c:v>
                </c:pt>
                <c:pt idx="1591">
                  <c:v>160.92195960000001</c:v>
                </c:pt>
                <c:pt idx="1592">
                  <c:v>170.69910429999999</c:v>
                </c:pt>
                <c:pt idx="1593">
                  <c:v>148.1423192</c:v>
                </c:pt>
                <c:pt idx="1594">
                  <c:v>172.75655309999999</c:v>
                </c:pt>
                <c:pt idx="1595">
                  <c:v>152.43521390000001</c:v>
                </c:pt>
                <c:pt idx="1596">
                  <c:v>162.8475182</c:v>
                </c:pt>
                <c:pt idx="1597">
                  <c:v>176.39128220000001</c:v>
                </c:pt>
                <c:pt idx="1598">
                  <c:v>166.93015700000001</c:v>
                </c:pt>
                <c:pt idx="1599">
                  <c:v>168.60161690000001</c:v>
                </c:pt>
                <c:pt idx="1600">
                  <c:v>164.49640980000001</c:v>
                </c:pt>
                <c:pt idx="1601">
                  <c:v>159.5905353</c:v>
                </c:pt>
                <c:pt idx="1602">
                  <c:v>144.6515144</c:v>
                </c:pt>
                <c:pt idx="1603">
                  <c:v>156.85302530000001</c:v>
                </c:pt>
                <c:pt idx="1604">
                  <c:v>172.06696969999999</c:v>
                </c:pt>
                <c:pt idx="1605">
                  <c:v>165.75391060000001</c:v>
                </c:pt>
                <c:pt idx="1606">
                  <c:v>160.12663430000001</c:v>
                </c:pt>
                <c:pt idx="1607">
                  <c:v>161.1082595</c:v>
                </c:pt>
                <c:pt idx="1608">
                  <c:v>152.25298409999999</c:v>
                </c:pt>
                <c:pt idx="1609">
                  <c:v>171.26326839999999</c:v>
                </c:pt>
                <c:pt idx="1610">
                  <c:v>161.42056400000001</c:v>
                </c:pt>
                <c:pt idx="1611">
                  <c:v>161.5317235</c:v>
                </c:pt>
                <c:pt idx="1612">
                  <c:v>162.4365981</c:v>
                </c:pt>
                <c:pt idx="1613">
                  <c:v>159.1116083</c:v>
                </c:pt>
                <c:pt idx="1614">
                  <c:v>148.8947508</c:v>
                </c:pt>
                <c:pt idx="1615">
                  <c:v>157.60427110000001</c:v>
                </c:pt>
                <c:pt idx="1616">
                  <c:v>165.31482639999999</c:v>
                </c:pt>
                <c:pt idx="1617">
                  <c:v>163.9695332</c:v>
                </c:pt>
                <c:pt idx="1618">
                  <c:v>157.93973249999999</c:v>
                </c:pt>
                <c:pt idx="1619">
                  <c:v>153.4178148</c:v>
                </c:pt>
                <c:pt idx="1620">
                  <c:v>143.96247679999999</c:v>
                </c:pt>
                <c:pt idx="1621">
                  <c:v>158.6191129</c:v>
                </c:pt>
                <c:pt idx="1622">
                  <c:v>165.51529210000001</c:v>
                </c:pt>
                <c:pt idx="1623">
                  <c:v>157.27946309999999</c:v>
                </c:pt>
                <c:pt idx="1624">
                  <c:v>138.72681890000001</c:v>
                </c:pt>
                <c:pt idx="1625">
                  <c:v>141.57893150000001</c:v>
                </c:pt>
                <c:pt idx="1626">
                  <c:v>158.18277409999999</c:v>
                </c:pt>
                <c:pt idx="1627">
                  <c:v>158.92981030000001</c:v>
                </c:pt>
                <c:pt idx="1628">
                  <c:v>158.51662020000001</c:v>
                </c:pt>
                <c:pt idx="1629">
                  <c:v>152.85047270000001</c:v>
                </c:pt>
                <c:pt idx="1630">
                  <c:v>156.63592890000001</c:v>
                </c:pt>
                <c:pt idx="1631">
                  <c:v>171.0341377</c:v>
                </c:pt>
                <c:pt idx="1632">
                  <c:v>174.70151279999999</c:v>
                </c:pt>
                <c:pt idx="1633">
                  <c:v>153.77634520000001</c:v>
                </c:pt>
                <c:pt idx="1634">
                  <c:v>162.06735309999999</c:v>
                </c:pt>
                <c:pt idx="1635">
                  <c:v>166.9743546</c:v>
                </c:pt>
                <c:pt idx="1636">
                  <c:v>152.95584790000001</c:v>
                </c:pt>
                <c:pt idx="1637">
                  <c:v>159.7503069</c:v>
                </c:pt>
                <c:pt idx="1638">
                  <c:v>169.37355550000001</c:v>
                </c:pt>
                <c:pt idx="1639">
                  <c:v>159.33536609999999</c:v>
                </c:pt>
                <c:pt idx="1640">
                  <c:v>166.2407302</c:v>
                </c:pt>
                <c:pt idx="1641">
                  <c:v>156.73398209999999</c:v>
                </c:pt>
                <c:pt idx="1642">
                  <c:v>171.52838510000001</c:v>
                </c:pt>
                <c:pt idx="1643">
                  <c:v>156.49544929999999</c:v>
                </c:pt>
                <c:pt idx="1644">
                  <c:v>162.4074123</c:v>
                </c:pt>
                <c:pt idx="1645">
                  <c:v>168.38690969999999</c:v>
                </c:pt>
                <c:pt idx="1646">
                  <c:v>173.29253460000001</c:v>
                </c:pt>
                <c:pt idx="1647">
                  <c:v>169.2740403</c:v>
                </c:pt>
                <c:pt idx="1648">
                  <c:v>163.37929930000001</c:v>
                </c:pt>
                <c:pt idx="1649">
                  <c:v>170.93252079999999</c:v>
                </c:pt>
                <c:pt idx="1650">
                  <c:v>157.13866010000001</c:v>
                </c:pt>
                <c:pt idx="1651">
                  <c:v>156.56532369999999</c:v>
                </c:pt>
                <c:pt idx="1652">
                  <c:v>157.66641010000001</c:v>
                </c:pt>
                <c:pt idx="1653">
                  <c:v>163.49368100000001</c:v>
                </c:pt>
                <c:pt idx="1654">
                  <c:v>175.60580680000001</c:v>
                </c:pt>
                <c:pt idx="1655">
                  <c:v>161.09352279999999</c:v>
                </c:pt>
                <c:pt idx="1656">
                  <c:v>167.3376686</c:v>
                </c:pt>
                <c:pt idx="1657">
                  <c:v>160.889061</c:v>
                </c:pt>
                <c:pt idx="1658">
                  <c:v>168.1693866</c:v>
                </c:pt>
                <c:pt idx="1659">
                  <c:v>174.71787789999999</c:v>
                </c:pt>
                <c:pt idx="1660">
                  <c:v>164.3490706</c:v>
                </c:pt>
                <c:pt idx="1661">
                  <c:v>164.44443480000001</c:v>
                </c:pt>
                <c:pt idx="1662">
                  <c:v>166.64399090000001</c:v>
                </c:pt>
                <c:pt idx="1663">
                  <c:v>168.2371401</c:v>
                </c:pt>
                <c:pt idx="1664">
                  <c:v>165.37462489999999</c:v>
                </c:pt>
                <c:pt idx="1665">
                  <c:v>167.05489109999999</c:v>
                </c:pt>
                <c:pt idx="1666">
                  <c:v>169.35141060000001</c:v>
                </c:pt>
                <c:pt idx="1667">
                  <c:v>157.28664269999999</c:v>
                </c:pt>
                <c:pt idx="1668">
                  <c:v>167.79942270000001</c:v>
                </c:pt>
                <c:pt idx="1669">
                  <c:v>170.5909863</c:v>
                </c:pt>
                <c:pt idx="1670">
                  <c:v>144.7168384</c:v>
                </c:pt>
                <c:pt idx="1671">
                  <c:v>162.76642519999999</c:v>
                </c:pt>
                <c:pt idx="1672">
                  <c:v>160.5453493</c:v>
                </c:pt>
                <c:pt idx="1673">
                  <c:v>147.27304150000001</c:v>
                </c:pt>
                <c:pt idx="1674">
                  <c:v>159.09548100000001</c:v>
                </c:pt>
                <c:pt idx="1675">
                  <c:v>170.88484310000001</c:v>
                </c:pt>
                <c:pt idx="1676">
                  <c:v>175.47020910000001</c:v>
                </c:pt>
                <c:pt idx="1677">
                  <c:v>158.44431399999999</c:v>
                </c:pt>
                <c:pt idx="1678">
                  <c:v>164.746073</c:v>
                </c:pt>
                <c:pt idx="1679">
                  <c:v>158.07333969999999</c:v>
                </c:pt>
                <c:pt idx="1680">
                  <c:v>179.43102400000001</c:v>
                </c:pt>
                <c:pt idx="1681">
                  <c:v>166.09038749999999</c:v>
                </c:pt>
                <c:pt idx="1682">
                  <c:v>160.80622980000001</c:v>
                </c:pt>
                <c:pt idx="1683">
                  <c:v>168.31366550000001</c:v>
                </c:pt>
                <c:pt idx="1684">
                  <c:v>168.3586621</c:v>
                </c:pt>
                <c:pt idx="1685">
                  <c:v>160.63654930000001</c:v>
                </c:pt>
                <c:pt idx="1686">
                  <c:v>163.6162697</c:v>
                </c:pt>
                <c:pt idx="1687">
                  <c:v>177.8376854</c:v>
                </c:pt>
                <c:pt idx="1688">
                  <c:v>177.1270701</c:v>
                </c:pt>
                <c:pt idx="1689">
                  <c:v>157.2020206</c:v>
                </c:pt>
                <c:pt idx="1690">
                  <c:v>163.09559999999999</c:v>
                </c:pt>
                <c:pt idx="1691">
                  <c:v>158.76896260000001</c:v>
                </c:pt>
                <c:pt idx="1692">
                  <c:v>163.20843500000001</c:v>
                </c:pt>
                <c:pt idx="1693">
                  <c:v>159.52486210000001</c:v>
                </c:pt>
                <c:pt idx="1694">
                  <c:v>158.12190179999999</c:v>
                </c:pt>
                <c:pt idx="1695">
                  <c:v>160.17426699999999</c:v>
                </c:pt>
                <c:pt idx="1696">
                  <c:v>157.371386</c:v>
                </c:pt>
                <c:pt idx="1697">
                  <c:v>150.3085882</c:v>
                </c:pt>
                <c:pt idx="1698">
                  <c:v>168.6124897</c:v>
                </c:pt>
                <c:pt idx="1699">
                  <c:v>165.28826309999999</c:v>
                </c:pt>
                <c:pt idx="1700">
                  <c:v>154.21884919999999</c:v>
                </c:pt>
                <c:pt idx="1701">
                  <c:v>159.11631109999999</c:v>
                </c:pt>
                <c:pt idx="1702">
                  <c:v>154.82693610000001</c:v>
                </c:pt>
                <c:pt idx="1703">
                  <c:v>174.87965940000001</c:v>
                </c:pt>
                <c:pt idx="1704">
                  <c:v>161.52802120000001</c:v>
                </c:pt>
                <c:pt idx="1705">
                  <c:v>163.11072480000001</c:v>
                </c:pt>
                <c:pt idx="1706">
                  <c:v>163.70529790000001</c:v>
                </c:pt>
                <c:pt idx="1707">
                  <c:v>144.24504150000001</c:v>
                </c:pt>
                <c:pt idx="1708">
                  <c:v>170.20079390000001</c:v>
                </c:pt>
                <c:pt idx="1709">
                  <c:v>175.23889410000001</c:v>
                </c:pt>
                <c:pt idx="1710">
                  <c:v>151.79276820000001</c:v>
                </c:pt>
                <c:pt idx="1711">
                  <c:v>163.5978436</c:v>
                </c:pt>
                <c:pt idx="1712">
                  <c:v>156.41331210000001</c:v>
                </c:pt>
                <c:pt idx="1713">
                  <c:v>160.4028935</c:v>
                </c:pt>
                <c:pt idx="1714">
                  <c:v>147.41504169999999</c:v>
                </c:pt>
                <c:pt idx="1715">
                  <c:v>169.1237156</c:v>
                </c:pt>
                <c:pt idx="1716">
                  <c:v>170.13655460000001</c:v>
                </c:pt>
                <c:pt idx="1717">
                  <c:v>167.7426111</c:v>
                </c:pt>
                <c:pt idx="1718">
                  <c:v>164.09196449999999</c:v>
                </c:pt>
                <c:pt idx="1719">
                  <c:v>167.4762327</c:v>
                </c:pt>
                <c:pt idx="1720">
                  <c:v>166.76402479999999</c:v>
                </c:pt>
                <c:pt idx="1721">
                  <c:v>153.07667570000001</c:v>
                </c:pt>
                <c:pt idx="1722">
                  <c:v>159.8571671</c:v>
                </c:pt>
                <c:pt idx="1723">
                  <c:v>167.94211659999999</c:v>
                </c:pt>
                <c:pt idx="1724">
                  <c:v>163.33779580000001</c:v>
                </c:pt>
                <c:pt idx="1725">
                  <c:v>163.0001972</c:v>
                </c:pt>
                <c:pt idx="1726">
                  <c:v>162.65016009999999</c:v>
                </c:pt>
                <c:pt idx="1727">
                  <c:v>159.12173480000001</c:v>
                </c:pt>
                <c:pt idx="1728">
                  <c:v>161.45605080000001</c:v>
                </c:pt>
                <c:pt idx="1729">
                  <c:v>155.72071410000001</c:v>
                </c:pt>
                <c:pt idx="1730">
                  <c:v>164.18777660000001</c:v>
                </c:pt>
                <c:pt idx="1731">
                  <c:v>162.29971549999999</c:v>
                </c:pt>
                <c:pt idx="1732">
                  <c:v>150.7225028</c:v>
                </c:pt>
                <c:pt idx="1733">
                  <c:v>167.9545464</c:v>
                </c:pt>
                <c:pt idx="1734">
                  <c:v>164.2497157</c:v>
                </c:pt>
                <c:pt idx="1735">
                  <c:v>153.2002152</c:v>
                </c:pt>
                <c:pt idx="1736">
                  <c:v>169.81164050000001</c:v>
                </c:pt>
                <c:pt idx="1737">
                  <c:v>159.66280939999999</c:v>
                </c:pt>
                <c:pt idx="1738">
                  <c:v>152.84424430000001</c:v>
                </c:pt>
                <c:pt idx="1739">
                  <c:v>160.73624910000001</c:v>
                </c:pt>
                <c:pt idx="1740">
                  <c:v>160.36765220000001</c:v>
                </c:pt>
                <c:pt idx="1741">
                  <c:v>170.72092900000001</c:v>
                </c:pt>
                <c:pt idx="1742">
                  <c:v>152.81063979999999</c:v>
                </c:pt>
                <c:pt idx="1743">
                  <c:v>175.17592049999999</c:v>
                </c:pt>
                <c:pt idx="1744">
                  <c:v>157.21350090000001</c:v>
                </c:pt>
                <c:pt idx="1745">
                  <c:v>172.05685790000001</c:v>
                </c:pt>
                <c:pt idx="1746">
                  <c:v>157.6428602</c:v>
                </c:pt>
                <c:pt idx="1747">
                  <c:v>157.96993320000001</c:v>
                </c:pt>
                <c:pt idx="1748">
                  <c:v>164.42875989999999</c:v>
                </c:pt>
                <c:pt idx="1749">
                  <c:v>162.45600859999999</c:v>
                </c:pt>
                <c:pt idx="1750">
                  <c:v>162.36880909999999</c:v>
                </c:pt>
                <c:pt idx="1751">
                  <c:v>160.05672630000001</c:v>
                </c:pt>
                <c:pt idx="1752">
                  <c:v>160.90693239999999</c:v>
                </c:pt>
                <c:pt idx="1753">
                  <c:v>156.81169990000001</c:v>
                </c:pt>
                <c:pt idx="1754">
                  <c:v>165.910122</c:v>
                </c:pt>
                <c:pt idx="1755">
                  <c:v>157.06260380000001</c:v>
                </c:pt>
                <c:pt idx="1756">
                  <c:v>168.02580789999999</c:v>
                </c:pt>
                <c:pt idx="1757">
                  <c:v>168.71104919999999</c:v>
                </c:pt>
                <c:pt idx="1758">
                  <c:v>161.35816249999999</c:v>
                </c:pt>
                <c:pt idx="1759">
                  <c:v>165.60818509999999</c:v>
                </c:pt>
                <c:pt idx="1760">
                  <c:v>165.61929280000001</c:v>
                </c:pt>
                <c:pt idx="1761">
                  <c:v>171.3542065</c:v>
                </c:pt>
                <c:pt idx="1762">
                  <c:v>159.9696596</c:v>
                </c:pt>
                <c:pt idx="1763">
                  <c:v>157.8847548</c:v>
                </c:pt>
                <c:pt idx="1764">
                  <c:v>166.09826760000001</c:v>
                </c:pt>
                <c:pt idx="1765">
                  <c:v>174.81217789999999</c:v>
                </c:pt>
                <c:pt idx="1766">
                  <c:v>173.19450689999999</c:v>
                </c:pt>
                <c:pt idx="1767">
                  <c:v>152.5077459</c:v>
                </c:pt>
                <c:pt idx="1768">
                  <c:v>156.04410369999999</c:v>
                </c:pt>
                <c:pt idx="1769">
                  <c:v>171.26410670000001</c:v>
                </c:pt>
                <c:pt idx="1770">
                  <c:v>161.49061510000001</c:v>
                </c:pt>
                <c:pt idx="1771">
                  <c:v>167.1076037</c:v>
                </c:pt>
                <c:pt idx="1772">
                  <c:v>159.1016798</c:v>
                </c:pt>
                <c:pt idx="1773">
                  <c:v>162.11057869999999</c:v>
                </c:pt>
                <c:pt idx="1774">
                  <c:v>164.8575204</c:v>
                </c:pt>
                <c:pt idx="1775">
                  <c:v>158.55995530000001</c:v>
                </c:pt>
                <c:pt idx="1776">
                  <c:v>151.7576249</c:v>
                </c:pt>
                <c:pt idx="1777">
                  <c:v>162.28634450000001</c:v>
                </c:pt>
                <c:pt idx="1778">
                  <c:v>165.54944570000001</c:v>
                </c:pt>
                <c:pt idx="1779">
                  <c:v>167.0841087</c:v>
                </c:pt>
                <c:pt idx="1780">
                  <c:v>155.63792459999999</c:v>
                </c:pt>
                <c:pt idx="1781">
                  <c:v>145.29475650000001</c:v>
                </c:pt>
                <c:pt idx="1782">
                  <c:v>165.1285815</c:v>
                </c:pt>
                <c:pt idx="1783">
                  <c:v>158.7270322</c:v>
                </c:pt>
                <c:pt idx="1784">
                  <c:v>151.72864060000001</c:v>
                </c:pt>
                <c:pt idx="1785">
                  <c:v>168.864014</c:v>
                </c:pt>
                <c:pt idx="1786">
                  <c:v>154.83501200000001</c:v>
                </c:pt>
                <c:pt idx="1787">
                  <c:v>158.73298149999999</c:v>
                </c:pt>
                <c:pt idx="1788">
                  <c:v>165.7119898</c:v>
                </c:pt>
                <c:pt idx="1789">
                  <c:v>161.983892</c:v>
                </c:pt>
                <c:pt idx="1790">
                  <c:v>149.53495369999999</c:v>
                </c:pt>
                <c:pt idx="1791">
                  <c:v>151.947146</c:v>
                </c:pt>
                <c:pt idx="1792">
                  <c:v>163.759942</c:v>
                </c:pt>
                <c:pt idx="1793">
                  <c:v>159.04518250000001</c:v>
                </c:pt>
                <c:pt idx="1794">
                  <c:v>163.2247782</c:v>
                </c:pt>
                <c:pt idx="1795">
                  <c:v>166.4370906</c:v>
                </c:pt>
                <c:pt idx="1796">
                  <c:v>158.3971746</c:v>
                </c:pt>
                <c:pt idx="1797">
                  <c:v>165.165053</c:v>
                </c:pt>
                <c:pt idx="1798">
                  <c:v>160.85135120000001</c:v>
                </c:pt>
                <c:pt idx="1799">
                  <c:v>175.10174960000001</c:v>
                </c:pt>
                <c:pt idx="1800">
                  <c:v>161.1988374</c:v>
                </c:pt>
                <c:pt idx="1801">
                  <c:v>165.31378520000001</c:v>
                </c:pt>
                <c:pt idx="1802">
                  <c:v>153.88751980000001</c:v>
                </c:pt>
                <c:pt idx="1803">
                  <c:v>160.5390294</c:v>
                </c:pt>
                <c:pt idx="1804">
                  <c:v>156.5294892</c:v>
                </c:pt>
                <c:pt idx="1805">
                  <c:v>148.30190289999999</c:v>
                </c:pt>
                <c:pt idx="1806">
                  <c:v>169.29237090000001</c:v>
                </c:pt>
                <c:pt idx="1807">
                  <c:v>148.64915790000001</c:v>
                </c:pt>
                <c:pt idx="1808">
                  <c:v>160.6584048</c:v>
                </c:pt>
                <c:pt idx="1809">
                  <c:v>176.39266749999999</c:v>
                </c:pt>
                <c:pt idx="1810">
                  <c:v>158.6162271</c:v>
                </c:pt>
                <c:pt idx="1811">
                  <c:v>160.19323539999999</c:v>
                </c:pt>
                <c:pt idx="1812">
                  <c:v>160.7502848</c:v>
                </c:pt>
                <c:pt idx="1813">
                  <c:v>167.88860740000001</c:v>
                </c:pt>
                <c:pt idx="1814">
                  <c:v>163.90557759999999</c:v>
                </c:pt>
                <c:pt idx="1815">
                  <c:v>162.71439939999999</c:v>
                </c:pt>
                <c:pt idx="1816">
                  <c:v>162.23595979999999</c:v>
                </c:pt>
                <c:pt idx="1817">
                  <c:v>176.8119762</c:v>
                </c:pt>
                <c:pt idx="1818">
                  <c:v>171.1706509</c:v>
                </c:pt>
                <c:pt idx="1819">
                  <c:v>159.64014109999999</c:v>
                </c:pt>
                <c:pt idx="1820">
                  <c:v>159.86434399999999</c:v>
                </c:pt>
                <c:pt idx="1821">
                  <c:v>168.04864660000001</c:v>
                </c:pt>
                <c:pt idx="1822">
                  <c:v>161.0390611</c:v>
                </c:pt>
                <c:pt idx="1823">
                  <c:v>166.29631370000001</c:v>
                </c:pt>
                <c:pt idx="1824">
                  <c:v>152.39414429999999</c:v>
                </c:pt>
                <c:pt idx="1825">
                  <c:v>158.94324420000001</c:v>
                </c:pt>
                <c:pt idx="1826">
                  <c:v>154.47667910000001</c:v>
                </c:pt>
                <c:pt idx="1827">
                  <c:v>162.77777660000001</c:v>
                </c:pt>
                <c:pt idx="1828">
                  <c:v>158.1056121</c:v>
                </c:pt>
                <c:pt idx="1829">
                  <c:v>163.79911920000001</c:v>
                </c:pt>
                <c:pt idx="1830">
                  <c:v>153.41223020000001</c:v>
                </c:pt>
                <c:pt idx="1831">
                  <c:v>156.15957220000001</c:v>
                </c:pt>
                <c:pt idx="1832">
                  <c:v>163.82150429999999</c:v>
                </c:pt>
                <c:pt idx="1833">
                  <c:v>152.2022915</c:v>
                </c:pt>
                <c:pt idx="1834">
                  <c:v>142.40925630000001</c:v>
                </c:pt>
                <c:pt idx="1835">
                  <c:v>171.26208059999999</c:v>
                </c:pt>
                <c:pt idx="1836">
                  <c:v>159.10564830000001</c:v>
                </c:pt>
                <c:pt idx="1837">
                  <c:v>151.79776140000001</c:v>
                </c:pt>
                <c:pt idx="1838">
                  <c:v>167.63477159999999</c:v>
                </c:pt>
                <c:pt idx="1839">
                  <c:v>151.91621699999999</c:v>
                </c:pt>
                <c:pt idx="1840">
                  <c:v>171.93643660000001</c:v>
                </c:pt>
                <c:pt idx="1841">
                  <c:v>154.97107349999999</c:v>
                </c:pt>
                <c:pt idx="1842">
                  <c:v>156.94561440000001</c:v>
                </c:pt>
                <c:pt idx="1843">
                  <c:v>161.10021750000001</c:v>
                </c:pt>
                <c:pt idx="1844">
                  <c:v>155.78475649999999</c:v>
                </c:pt>
                <c:pt idx="1845">
                  <c:v>162.5582722</c:v>
                </c:pt>
                <c:pt idx="1846">
                  <c:v>176.05598860000001</c:v>
                </c:pt>
                <c:pt idx="1847">
                  <c:v>156.44892830000001</c:v>
                </c:pt>
                <c:pt idx="1848">
                  <c:v>164.80980049999999</c:v>
                </c:pt>
                <c:pt idx="1849">
                  <c:v>168.3114894</c:v>
                </c:pt>
                <c:pt idx="1850">
                  <c:v>162.7595413</c:v>
                </c:pt>
                <c:pt idx="1851">
                  <c:v>157.29334789999999</c:v>
                </c:pt>
                <c:pt idx="1852">
                  <c:v>161.9327949</c:v>
                </c:pt>
                <c:pt idx="1853">
                  <c:v>162.54805709999999</c:v>
                </c:pt>
                <c:pt idx="1854">
                  <c:v>153.17182360000001</c:v>
                </c:pt>
                <c:pt idx="1855">
                  <c:v>167.77906820000001</c:v>
                </c:pt>
                <c:pt idx="1856">
                  <c:v>173.83903960000001</c:v>
                </c:pt>
                <c:pt idx="1857">
                  <c:v>164.3063405</c:v>
                </c:pt>
                <c:pt idx="1858">
                  <c:v>161.5755613</c:v>
                </c:pt>
                <c:pt idx="1859">
                  <c:v>147.23998589999999</c:v>
                </c:pt>
                <c:pt idx="1860">
                  <c:v>160.0036164</c:v>
                </c:pt>
                <c:pt idx="1861">
                  <c:v>159.1488818</c:v>
                </c:pt>
                <c:pt idx="1862">
                  <c:v>167.101733</c:v>
                </c:pt>
                <c:pt idx="1863">
                  <c:v>153.0236462</c:v>
                </c:pt>
                <c:pt idx="1864">
                  <c:v>163.87152699999999</c:v>
                </c:pt>
                <c:pt idx="1865">
                  <c:v>163.6692491</c:v>
                </c:pt>
                <c:pt idx="1866">
                  <c:v>157.03713859999999</c:v>
                </c:pt>
                <c:pt idx="1867">
                  <c:v>159.8606638</c:v>
                </c:pt>
                <c:pt idx="1868">
                  <c:v>155.03014429999999</c:v>
                </c:pt>
                <c:pt idx="1869">
                  <c:v>161.06437099999999</c:v>
                </c:pt>
                <c:pt idx="1870">
                  <c:v>145.9795211</c:v>
                </c:pt>
                <c:pt idx="1871">
                  <c:v>159.84327759999999</c:v>
                </c:pt>
                <c:pt idx="1872">
                  <c:v>168.15499980000001</c:v>
                </c:pt>
                <c:pt idx="1873">
                  <c:v>151.3869325</c:v>
                </c:pt>
                <c:pt idx="1874">
                  <c:v>162.2129497</c:v>
                </c:pt>
                <c:pt idx="1875">
                  <c:v>159.97212110000001</c:v>
                </c:pt>
                <c:pt idx="1876">
                  <c:v>160.06383389999999</c:v>
                </c:pt>
                <c:pt idx="1877">
                  <c:v>168.69816879999999</c:v>
                </c:pt>
                <c:pt idx="1878">
                  <c:v>165.06483879999999</c:v>
                </c:pt>
                <c:pt idx="1879">
                  <c:v>150.53641020000001</c:v>
                </c:pt>
                <c:pt idx="1880">
                  <c:v>174.52359039999999</c:v>
                </c:pt>
                <c:pt idx="1881">
                  <c:v>163.6627235</c:v>
                </c:pt>
                <c:pt idx="1882">
                  <c:v>160.21100190000001</c:v>
                </c:pt>
                <c:pt idx="1883">
                  <c:v>170.36008079999999</c:v>
                </c:pt>
                <c:pt idx="1884">
                  <c:v>159.37828690000001</c:v>
                </c:pt>
                <c:pt idx="1885">
                  <c:v>168.57298710000001</c:v>
                </c:pt>
                <c:pt idx="1886">
                  <c:v>152.72933710000001</c:v>
                </c:pt>
                <c:pt idx="1887">
                  <c:v>159.3736289</c:v>
                </c:pt>
                <c:pt idx="1888">
                  <c:v>171.30958649999999</c:v>
                </c:pt>
                <c:pt idx="1889">
                  <c:v>164.48029210000001</c:v>
                </c:pt>
                <c:pt idx="1890">
                  <c:v>157.96430599999999</c:v>
                </c:pt>
                <c:pt idx="1891">
                  <c:v>160.87968739999999</c:v>
                </c:pt>
                <c:pt idx="1892">
                  <c:v>168.34941480000001</c:v>
                </c:pt>
                <c:pt idx="1893">
                  <c:v>152.13310709999999</c:v>
                </c:pt>
                <c:pt idx="1894">
                  <c:v>160.57109059999999</c:v>
                </c:pt>
                <c:pt idx="1895">
                  <c:v>175.5132504</c:v>
                </c:pt>
                <c:pt idx="1896">
                  <c:v>168.05586930000001</c:v>
                </c:pt>
                <c:pt idx="1897">
                  <c:v>155.66761869999999</c:v>
                </c:pt>
                <c:pt idx="1898">
                  <c:v>153.096554</c:v>
                </c:pt>
                <c:pt idx="1899">
                  <c:v>160.5735512</c:v>
                </c:pt>
                <c:pt idx="1900">
                  <c:v>161.3319094</c:v>
                </c:pt>
                <c:pt idx="1901">
                  <c:v>157.0130159</c:v>
                </c:pt>
                <c:pt idx="1902">
                  <c:v>169.05195209999999</c:v>
                </c:pt>
                <c:pt idx="1903">
                  <c:v>163.792125</c:v>
                </c:pt>
                <c:pt idx="1904">
                  <c:v>154.6149911</c:v>
                </c:pt>
                <c:pt idx="1905">
                  <c:v>161.56437299999999</c:v>
                </c:pt>
                <c:pt idx="1906">
                  <c:v>155.7176925</c:v>
                </c:pt>
                <c:pt idx="1907">
                  <c:v>160.16988330000001</c:v>
                </c:pt>
                <c:pt idx="1908">
                  <c:v>142.48954430000001</c:v>
                </c:pt>
                <c:pt idx="1909">
                  <c:v>160.50787149999999</c:v>
                </c:pt>
                <c:pt idx="1910">
                  <c:v>160.1081015</c:v>
                </c:pt>
                <c:pt idx="1911">
                  <c:v>169.9807218</c:v>
                </c:pt>
                <c:pt idx="1912">
                  <c:v>164.59755949999999</c:v>
                </c:pt>
                <c:pt idx="1913">
                  <c:v>163.84699810000001</c:v>
                </c:pt>
                <c:pt idx="1914">
                  <c:v>176.0299018</c:v>
                </c:pt>
                <c:pt idx="1915">
                  <c:v>155.8876616</c:v>
                </c:pt>
                <c:pt idx="1916">
                  <c:v>167.07085810000001</c:v>
                </c:pt>
                <c:pt idx="1917">
                  <c:v>173.88563329999999</c:v>
                </c:pt>
                <c:pt idx="1918">
                  <c:v>152.65042199999999</c:v>
                </c:pt>
                <c:pt idx="1919">
                  <c:v>158.87131009999999</c:v>
                </c:pt>
                <c:pt idx="1920">
                  <c:v>166.6251417</c:v>
                </c:pt>
                <c:pt idx="1921">
                  <c:v>171.83663609999999</c:v>
                </c:pt>
                <c:pt idx="1922">
                  <c:v>163.51313429999999</c:v>
                </c:pt>
                <c:pt idx="1923">
                  <c:v>154.71970809999999</c:v>
                </c:pt>
                <c:pt idx="1924">
                  <c:v>157.45581920000001</c:v>
                </c:pt>
                <c:pt idx="1925">
                  <c:v>150.1986182</c:v>
                </c:pt>
                <c:pt idx="1926">
                  <c:v>159.68108480000001</c:v>
                </c:pt>
                <c:pt idx="1927">
                  <c:v>165.36630719999999</c:v>
                </c:pt>
                <c:pt idx="1928">
                  <c:v>156.6230754</c:v>
                </c:pt>
                <c:pt idx="1929">
                  <c:v>148.92711</c:v>
                </c:pt>
                <c:pt idx="1930">
                  <c:v>176.87526510000001</c:v>
                </c:pt>
                <c:pt idx="1931">
                  <c:v>171.58310639999999</c:v>
                </c:pt>
                <c:pt idx="1932">
                  <c:v>157.93801120000001</c:v>
                </c:pt>
                <c:pt idx="1933">
                  <c:v>158.27129429999999</c:v>
                </c:pt>
                <c:pt idx="1934">
                  <c:v>154.58183460000001</c:v>
                </c:pt>
                <c:pt idx="1935">
                  <c:v>168.06386570000001</c:v>
                </c:pt>
                <c:pt idx="1936">
                  <c:v>147.64010099999999</c:v>
                </c:pt>
                <c:pt idx="1937">
                  <c:v>166.74352020000001</c:v>
                </c:pt>
                <c:pt idx="1938">
                  <c:v>168.84767110000001</c:v>
                </c:pt>
                <c:pt idx="1939">
                  <c:v>161.606787</c:v>
                </c:pt>
                <c:pt idx="1940">
                  <c:v>158.5335116</c:v>
                </c:pt>
                <c:pt idx="1941">
                  <c:v>166.26865760000001</c:v>
                </c:pt>
                <c:pt idx="1942">
                  <c:v>161.0942503</c:v>
                </c:pt>
                <c:pt idx="1943">
                  <c:v>155.8748353</c:v>
                </c:pt>
                <c:pt idx="1944">
                  <c:v>162.8675045</c:v>
                </c:pt>
                <c:pt idx="1945">
                  <c:v>150.74256930000001</c:v>
                </c:pt>
                <c:pt idx="1946">
                  <c:v>166.23951729999999</c:v>
                </c:pt>
                <c:pt idx="1947">
                  <c:v>146.78758859999999</c:v>
                </c:pt>
                <c:pt idx="1948">
                  <c:v>149.92592160000001</c:v>
                </c:pt>
                <c:pt idx="1949">
                  <c:v>168.09494290000001</c:v>
                </c:pt>
                <c:pt idx="1950">
                  <c:v>162.59704819999999</c:v>
                </c:pt>
                <c:pt idx="1951">
                  <c:v>164.06296</c:v>
                </c:pt>
                <c:pt idx="1952">
                  <c:v>165.34606679999999</c:v>
                </c:pt>
                <c:pt idx="1953">
                  <c:v>154.25811830000001</c:v>
                </c:pt>
                <c:pt idx="1954">
                  <c:v>158.53813030000001</c:v>
                </c:pt>
                <c:pt idx="1955">
                  <c:v>150.9964631</c:v>
                </c:pt>
                <c:pt idx="1956">
                  <c:v>148.56578619999999</c:v>
                </c:pt>
                <c:pt idx="1957">
                  <c:v>160.3096979</c:v>
                </c:pt>
                <c:pt idx="1958">
                  <c:v>158.48607939999999</c:v>
                </c:pt>
                <c:pt idx="1959">
                  <c:v>163.1145209</c:v>
                </c:pt>
                <c:pt idx="1960">
                  <c:v>159.9798189</c:v>
                </c:pt>
                <c:pt idx="1961">
                  <c:v>159.1035808</c:v>
                </c:pt>
                <c:pt idx="1962">
                  <c:v>151.72760779999999</c:v>
                </c:pt>
                <c:pt idx="1963">
                  <c:v>159.27016710000001</c:v>
                </c:pt>
                <c:pt idx="1964">
                  <c:v>147.66162059999999</c:v>
                </c:pt>
                <c:pt idx="1965">
                  <c:v>166.96524629999999</c:v>
                </c:pt>
                <c:pt idx="1966">
                  <c:v>154.55103130000001</c:v>
                </c:pt>
                <c:pt idx="1967">
                  <c:v>160.44392920000001</c:v>
                </c:pt>
                <c:pt idx="1968">
                  <c:v>161.30192489999999</c:v>
                </c:pt>
                <c:pt idx="1969">
                  <c:v>160.30151549999999</c:v>
                </c:pt>
                <c:pt idx="1970">
                  <c:v>175.72471719999999</c:v>
                </c:pt>
                <c:pt idx="1971">
                  <c:v>165.38916760000001</c:v>
                </c:pt>
                <c:pt idx="1972">
                  <c:v>159.19502890000001</c:v>
                </c:pt>
                <c:pt idx="1973">
                  <c:v>162.51039829999999</c:v>
                </c:pt>
                <c:pt idx="1974">
                  <c:v>161.67212090000001</c:v>
                </c:pt>
                <c:pt idx="1975">
                  <c:v>165.97454819999999</c:v>
                </c:pt>
                <c:pt idx="1976">
                  <c:v>162.7371297</c:v>
                </c:pt>
                <c:pt idx="1977">
                  <c:v>173.68063950000001</c:v>
                </c:pt>
                <c:pt idx="1978">
                  <c:v>155.23618569999999</c:v>
                </c:pt>
                <c:pt idx="1979">
                  <c:v>163.99966789999999</c:v>
                </c:pt>
                <c:pt idx="1980">
                  <c:v>176.15380010000001</c:v>
                </c:pt>
                <c:pt idx="1981">
                  <c:v>161.0203818</c:v>
                </c:pt>
                <c:pt idx="1982">
                  <c:v>144.18171939999999</c:v>
                </c:pt>
                <c:pt idx="1983">
                  <c:v>162.13458199999999</c:v>
                </c:pt>
                <c:pt idx="1984">
                  <c:v>149.479748</c:v>
                </c:pt>
                <c:pt idx="1985">
                  <c:v>168.26888260000001</c:v>
                </c:pt>
                <c:pt idx="1986">
                  <c:v>160.20796619999999</c:v>
                </c:pt>
                <c:pt idx="1987">
                  <c:v>161.95696419999999</c:v>
                </c:pt>
                <c:pt idx="1988">
                  <c:v>158.78702749999999</c:v>
                </c:pt>
                <c:pt idx="1989">
                  <c:v>157.0421001</c:v>
                </c:pt>
                <c:pt idx="1990">
                  <c:v>161.2678243</c:v>
                </c:pt>
                <c:pt idx="1991">
                  <c:v>154.98692389999999</c:v>
                </c:pt>
                <c:pt idx="1992">
                  <c:v>161.26369550000001</c:v>
                </c:pt>
                <c:pt idx="1993">
                  <c:v>156.2816584</c:v>
                </c:pt>
                <c:pt idx="1994">
                  <c:v>159.13848709999999</c:v>
                </c:pt>
                <c:pt idx="1995">
                  <c:v>163.0504277</c:v>
                </c:pt>
                <c:pt idx="1996">
                  <c:v>167.13088440000001</c:v>
                </c:pt>
                <c:pt idx="1997">
                  <c:v>162.01910799999999</c:v>
                </c:pt>
                <c:pt idx="1998">
                  <c:v>155.4130979</c:v>
                </c:pt>
                <c:pt idx="1999">
                  <c:v>150.7587308</c:v>
                </c:pt>
                <c:pt idx="2000">
                  <c:v>159.27048830000001</c:v>
                </c:pt>
                <c:pt idx="2001">
                  <c:v>157.29267440000001</c:v>
                </c:pt>
                <c:pt idx="2002">
                  <c:v>157.45732860000001</c:v>
                </c:pt>
                <c:pt idx="2003">
                  <c:v>147.73265610000001</c:v>
                </c:pt>
                <c:pt idx="2004">
                  <c:v>171.2260574</c:v>
                </c:pt>
                <c:pt idx="2005">
                  <c:v>157.66994829999999</c:v>
                </c:pt>
                <c:pt idx="2006">
                  <c:v>166.3650682</c:v>
                </c:pt>
                <c:pt idx="2007">
                  <c:v>159.042811</c:v>
                </c:pt>
                <c:pt idx="2008">
                  <c:v>163.66173889999999</c:v>
                </c:pt>
                <c:pt idx="2009">
                  <c:v>161.16099500000001</c:v>
                </c:pt>
                <c:pt idx="2010">
                  <c:v>162.6514622</c:v>
                </c:pt>
                <c:pt idx="2011">
                  <c:v>159.68466309999999</c:v>
                </c:pt>
                <c:pt idx="2012">
                  <c:v>157.08621299999999</c:v>
                </c:pt>
                <c:pt idx="2013">
                  <c:v>159.50137280000001</c:v>
                </c:pt>
                <c:pt idx="2014">
                  <c:v>153.40794940000001</c:v>
                </c:pt>
                <c:pt idx="2015">
                  <c:v>157.30463599999999</c:v>
                </c:pt>
                <c:pt idx="2016">
                  <c:v>168.84032149999999</c:v>
                </c:pt>
                <c:pt idx="2017">
                  <c:v>156.4929569</c:v>
                </c:pt>
                <c:pt idx="2018">
                  <c:v>158.95148130000001</c:v>
                </c:pt>
                <c:pt idx="2019">
                  <c:v>157.56971050000001</c:v>
                </c:pt>
                <c:pt idx="2020">
                  <c:v>157.15750399999999</c:v>
                </c:pt>
                <c:pt idx="2021">
                  <c:v>164.67702220000001</c:v>
                </c:pt>
                <c:pt idx="2022">
                  <c:v>149.65162050000001</c:v>
                </c:pt>
                <c:pt idx="2023">
                  <c:v>161.34830579999999</c:v>
                </c:pt>
                <c:pt idx="2024">
                  <c:v>158.3774852</c:v>
                </c:pt>
                <c:pt idx="2025">
                  <c:v>167.31769</c:v>
                </c:pt>
                <c:pt idx="2026">
                  <c:v>165.00365540000001</c:v>
                </c:pt>
                <c:pt idx="2027">
                  <c:v>169.47499450000001</c:v>
                </c:pt>
                <c:pt idx="2028">
                  <c:v>155.7304287</c:v>
                </c:pt>
                <c:pt idx="2029">
                  <c:v>161.2945704</c:v>
                </c:pt>
                <c:pt idx="2030">
                  <c:v>164.22585459999999</c:v>
                </c:pt>
                <c:pt idx="2031">
                  <c:v>176.32751429999999</c:v>
                </c:pt>
                <c:pt idx="2032">
                  <c:v>158.3384107</c:v>
                </c:pt>
                <c:pt idx="2033">
                  <c:v>162.41879040000001</c:v>
                </c:pt>
                <c:pt idx="2034">
                  <c:v>171.7411626</c:v>
                </c:pt>
                <c:pt idx="2035">
                  <c:v>170.4774122</c:v>
                </c:pt>
                <c:pt idx="2036">
                  <c:v>153.71872479999999</c:v>
                </c:pt>
                <c:pt idx="2037">
                  <c:v>157.06255709999999</c:v>
                </c:pt>
                <c:pt idx="2038">
                  <c:v>168.8540107</c:v>
                </c:pt>
                <c:pt idx="2039">
                  <c:v>173.86914419999999</c:v>
                </c:pt>
                <c:pt idx="2040">
                  <c:v>173.17379149999999</c:v>
                </c:pt>
                <c:pt idx="2041">
                  <c:v>155.24193070000001</c:v>
                </c:pt>
                <c:pt idx="2042">
                  <c:v>161.02531500000001</c:v>
                </c:pt>
                <c:pt idx="2043">
                  <c:v>168.46415329999999</c:v>
                </c:pt>
                <c:pt idx="2044">
                  <c:v>167.75584599999999</c:v>
                </c:pt>
                <c:pt idx="2045">
                  <c:v>164.44580920000001</c:v>
                </c:pt>
                <c:pt idx="2046">
                  <c:v>171.4788595</c:v>
                </c:pt>
                <c:pt idx="2047">
                  <c:v>156.90878319999999</c:v>
                </c:pt>
                <c:pt idx="2048">
                  <c:v>165.57481379999999</c:v>
                </c:pt>
                <c:pt idx="2049">
                  <c:v>153.48111069999999</c:v>
                </c:pt>
                <c:pt idx="2050">
                  <c:v>161.1902953</c:v>
                </c:pt>
                <c:pt idx="2051">
                  <c:v>157.71600470000001</c:v>
                </c:pt>
                <c:pt idx="2052">
                  <c:v>161.70783299999999</c:v>
                </c:pt>
                <c:pt idx="2053">
                  <c:v>152.5291498</c:v>
                </c:pt>
                <c:pt idx="2054">
                  <c:v>163.14132989999999</c:v>
                </c:pt>
                <c:pt idx="2055">
                  <c:v>163.40863139999999</c:v>
                </c:pt>
                <c:pt idx="2056">
                  <c:v>153.94265870000001</c:v>
                </c:pt>
                <c:pt idx="2057">
                  <c:v>162.3692265</c:v>
                </c:pt>
                <c:pt idx="2058">
                  <c:v>161.9702494</c:v>
                </c:pt>
                <c:pt idx="2059">
                  <c:v>155.46612200000001</c:v>
                </c:pt>
                <c:pt idx="2060">
                  <c:v>163.1349428</c:v>
                </c:pt>
                <c:pt idx="2061">
                  <c:v>157.51026899999999</c:v>
                </c:pt>
                <c:pt idx="2062">
                  <c:v>157.92581939999999</c:v>
                </c:pt>
                <c:pt idx="2063">
                  <c:v>152.01962159999999</c:v>
                </c:pt>
                <c:pt idx="2064">
                  <c:v>161.6521956</c:v>
                </c:pt>
                <c:pt idx="2065">
                  <c:v>165.06395699999999</c:v>
                </c:pt>
                <c:pt idx="2066">
                  <c:v>158.69012549999999</c:v>
                </c:pt>
                <c:pt idx="2067">
                  <c:v>152.87127630000001</c:v>
                </c:pt>
                <c:pt idx="2068">
                  <c:v>164.15586859999999</c:v>
                </c:pt>
                <c:pt idx="2069">
                  <c:v>156.0172379</c:v>
                </c:pt>
                <c:pt idx="2070">
                  <c:v>163.51022080000001</c:v>
                </c:pt>
                <c:pt idx="2071">
                  <c:v>156.1201695</c:v>
                </c:pt>
                <c:pt idx="2072">
                  <c:v>164.21307719999999</c:v>
                </c:pt>
                <c:pt idx="2073">
                  <c:v>163.03614150000001</c:v>
                </c:pt>
                <c:pt idx="2074">
                  <c:v>174.5255454</c:v>
                </c:pt>
                <c:pt idx="2075">
                  <c:v>163.3049044</c:v>
                </c:pt>
                <c:pt idx="2076">
                  <c:v>161.4987892</c:v>
                </c:pt>
                <c:pt idx="2077">
                  <c:v>165.65655079999999</c:v>
                </c:pt>
                <c:pt idx="2078">
                  <c:v>168.56939170000001</c:v>
                </c:pt>
                <c:pt idx="2079">
                  <c:v>156.50685229999999</c:v>
                </c:pt>
                <c:pt idx="2080">
                  <c:v>164.5803903</c:v>
                </c:pt>
                <c:pt idx="2081">
                  <c:v>154.13831519999999</c:v>
                </c:pt>
                <c:pt idx="2082">
                  <c:v>176.61712399999999</c:v>
                </c:pt>
                <c:pt idx="2083">
                  <c:v>168.09235129999999</c:v>
                </c:pt>
                <c:pt idx="2084">
                  <c:v>166.18607080000001</c:v>
                </c:pt>
                <c:pt idx="2085">
                  <c:v>150.28429149999999</c:v>
                </c:pt>
                <c:pt idx="2086">
                  <c:v>165.85187999999999</c:v>
                </c:pt>
                <c:pt idx="2087">
                  <c:v>153.05475200000001</c:v>
                </c:pt>
                <c:pt idx="2088">
                  <c:v>163.6574091</c:v>
                </c:pt>
                <c:pt idx="2089">
                  <c:v>150.83738940000001</c:v>
                </c:pt>
                <c:pt idx="2090">
                  <c:v>164.6924923</c:v>
                </c:pt>
                <c:pt idx="2091">
                  <c:v>166.66365350000001</c:v>
                </c:pt>
                <c:pt idx="2092">
                  <c:v>170.01395679999999</c:v>
                </c:pt>
                <c:pt idx="2093">
                  <c:v>161.73238449999999</c:v>
                </c:pt>
                <c:pt idx="2094">
                  <c:v>146.722612</c:v>
                </c:pt>
                <c:pt idx="2095">
                  <c:v>174.63052690000001</c:v>
                </c:pt>
                <c:pt idx="2096">
                  <c:v>167.5439556</c:v>
                </c:pt>
                <c:pt idx="2097">
                  <c:v>163.25051479999999</c:v>
                </c:pt>
                <c:pt idx="2098">
                  <c:v>169.01366609999999</c:v>
                </c:pt>
                <c:pt idx="2099">
                  <c:v>169.76214110000001</c:v>
                </c:pt>
                <c:pt idx="2100">
                  <c:v>169.48818510000001</c:v>
                </c:pt>
                <c:pt idx="2101">
                  <c:v>162.26232229999999</c:v>
                </c:pt>
                <c:pt idx="2102">
                  <c:v>145.18140510000001</c:v>
                </c:pt>
                <c:pt idx="2103">
                  <c:v>169.65657479999999</c:v>
                </c:pt>
                <c:pt idx="2104">
                  <c:v>154.45668130000001</c:v>
                </c:pt>
                <c:pt idx="2105">
                  <c:v>171.7749154</c:v>
                </c:pt>
                <c:pt idx="2106">
                  <c:v>160.13019370000001</c:v>
                </c:pt>
                <c:pt idx="2107">
                  <c:v>152.1625808</c:v>
                </c:pt>
                <c:pt idx="2108">
                  <c:v>156.28514200000001</c:v>
                </c:pt>
                <c:pt idx="2109">
                  <c:v>167.6704742</c:v>
                </c:pt>
                <c:pt idx="2110">
                  <c:v>167.21167700000001</c:v>
                </c:pt>
                <c:pt idx="2111">
                  <c:v>157.61967440000001</c:v>
                </c:pt>
                <c:pt idx="2112">
                  <c:v>170.294104</c:v>
                </c:pt>
                <c:pt idx="2113">
                  <c:v>157.8116421</c:v>
                </c:pt>
                <c:pt idx="2114">
                  <c:v>153.1233957</c:v>
                </c:pt>
                <c:pt idx="2115">
                  <c:v>165.05300679999999</c:v>
                </c:pt>
                <c:pt idx="2116">
                  <c:v>156.78033300000001</c:v>
                </c:pt>
                <c:pt idx="2117">
                  <c:v>172.52381919999999</c:v>
                </c:pt>
                <c:pt idx="2118">
                  <c:v>164.70365029999999</c:v>
                </c:pt>
                <c:pt idx="2119">
                  <c:v>165.12890659999999</c:v>
                </c:pt>
                <c:pt idx="2120">
                  <c:v>165.2432847</c:v>
                </c:pt>
                <c:pt idx="2121">
                  <c:v>165.65933849999999</c:v>
                </c:pt>
                <c:pt idx="2122">
                  <c:v>173.56647960000001</c:v>
                </c:pt>
                <c:pt idx="2123">
                  <c:v>168.74877459999999</c:v>
                </c:pt>
                <c:pt idx="2124">
                  <c:v>146.80065640000001</c:v>
                </c:pt>
                <c:pt idx="2125">
                  <c:v>160.19194189999999</c:v>
                </c:pt>
                <c:pt idx="2126">
                  <c:v>151.82273789999999</c:v>
                </c:pt>
                <c:pt idx="2127">
                  <c:v>147.62149550000001</c:v>
                </c:pt>
                <c:pt idx="2128">
                  <c:v>147.15915279999999</c:v>
                </c:pt>
                <c:pt idx="2129">
                  <c:v>149.41108510000001</c:v>
                </c:pt>
                <c:pt idx="2130">
                  <c:v>166.48333289999999</c:v>
                </c:pt>
                <c:pt idx="2131">
                  <c:v>165.95103169999999</c:v>
                </c:pt>
                <c:pt idx="2132">
                  <c:v>160.0548762</c:v>
                </c:pt>
                <c:pt idx="2133">
                  <c:v>166.95059370000001</c:v>
                </c:pt>
                <c:pt idx="2134">
                  <c:v>168.8333452</c:v>
                </c:pt>
                <c:pt idx="2135">
                  <c:v>161.64042939999999</c:v>
                </c:pt>
                <c:pt idx="2136">
                  <c:v>151.4442348</c:v>
                </c:pt>
                <c:pt idx="2137">
                  <c:v>162.45159520000001</c:v>
                </c:pt>
                <c:pt idx="2138">
                  <c:v>158.4034193</c:v>
                </c:pt>
                <c:pt idx="2139">
                  <c:v>162.7857004</c:v>
                </c:pt>
                <c:pt idx="2140">
                  <c:v>164.7100069</c:v>
                </c:pt>
                <c:pt idx="2141">
                  <c:v>158.8886425</c:v>
                </c:pt>
                <c:pt idx="2142">
                  <c:v>155.6481837</c:v>
                </c:pt>
                <c:pt idx="2143">
                  <c:v>160.6078</c:v>
                </c:pt>
                <c:pt idx="2144">
                  <c:v>161.08029759999999</c:v>
                </c:pt>
                <c:pt idx="2145">
                  <c:v>152.71538630000001</c:v>
                </c:pt>
                <c:pt idx="2146">
                  <c:v>172.32402200000001</c:v>
                </c:pt>
                <c:pt idx="2147">
                  <c:v>160.2007931</c:v>
                </c:pt>
                <c:pt idx="2148">
                  <c:v>161.03684630000001</c:v>
                </c:pt>
                <c:pt idx="2149">
                  <c:v>159.22733719999999</c:v>
                </c:pt>
                <c:pt idx="2150">
                  <c:v>159.2027942</c:v>
                </c:pt>
                <c:pt idx="2151">
                  <c:v>161.51259949999999</c:v>
                </c:pt>
                <c:pt idx="2152">
                  <c:v>160.86305909999999</c:v>
                </c:pt>
                <c:pt idx="2153">
                  <c:v>148.7386218</c:v>
                </c:pt>
                <c:pt idx="2154">
                  <c:v>165.2728157</c:v>
                </c:pt>
                <c:pt idx="2155">
                  <c:v>162.25417340000001</c:v>
                </c:pt>
                <c:pt idx="2156">
                  <c:v>166.32949400000001</c:v>
                </c:pt>
                <c:pt idx="2157">
                  <c:v>165.61652609999999</c:v>
                </c:pt>
                <c:pt idx="2158">
                  <c:v>163.9814394</c:v>
                </c:pt>
                <c:pt idx="2159">
                  <c:v>153.56816280000001</c:v>
                </c:pt>
                <c:pt idx="2160">
                  <c:v>164.89740760000001</c:v>
                </c:pt>
                <c:pt idx="2161">
                  <c:v>170.49095209999999</c:v>
                </c:pt>
                <c:pt idx="2162">
                  <c:v>183.97161819999999</c:v>
                </c:pt>
                <c:pt idx="2163">
                  <c:v>165.68816799999999</c:v>
                </c:pt>
                <c:pt idx="2164">
                  <c:v>154.4702509</c:v>
                </c:pt>
                <c:pt idx="2165">
                  <c:v>156.65494910000001</c:v>
                </c:pt>
                <c:pt idx="2166">
                  <c:v>166.36984380000001</c:v>
                </c:pt>
                <c:pt idx="2167">
                  <c:v>162.13960650000001</c:v>
                </c:pt>
                <c:pt idx="2168">
                  <c:v>163.2159833</c:v>
                </c:pt>
                <c:pt idx="2169">
                  <c:v>156.7400174</c:v>
                </c:pt>
                <c:pt idx="2170">
                  <c:v>162.33400019999999</c:v>
                </c:pt>
                <c:pt idx="2171">
                  <c:v>149.9266897</c:v>
                </c:pt>
                <c:pt idx="2172">
                  <c:v>164.5904601</c:v>
                </c:pt>
                <c:pt idx="2173">
                  <c:v>166.2436682</c:v>
                </c:pt>
                <c:pt idx="2174">
                  <c:v>157.2086438</c:v>
                </c:pt>
                <c:pt idx="2175">
                  <c:v>144.49036649999999</c:v>
                </c:pt>
                <c:pt idx="2176">
                  <c:v>150.21876660000001</c:v>
                </c:pt>
                <c:pt idx="2177">
                  <c:v>161.23131509999999</c:v>
                </c:pt>
                <c:pt idx="2178">
                  <c:v>154.0869873</c:v>
                </c:pt>
                <c:pt idx="2179">
                  <c:v>159.98439049999999</c:v>
                </c:pt>
                <c:pt idx="2180">
                  <c:v>177.3150813</c:v>
                </c:pt>
                <c:pt idx="2181">
                  <c:v>168.8483062</c:v>
                </c:pt>
                <c:pt idx="2182">
                  <c:v>155.228285</c:v>
                </c:pt>
                <c:pt idx="2183">
                  <c:v>168.58034259999999</c:v>
                </c:pt>
                <c:pt idx="2184">
                  <c:v>171.1497717</c:v>
                </c:pt>
                <c:pt idx="2185">
                  <c:v>163.58431300000001</c:v>
                </c:pt>
                <c:pt idx="2186">
                  <c:v>161.29209739999999</c:v>
                </c:pt>
                <c:pt idx="2187">
                  <c:v>168.12405200000001</c:v>
                </c:pt>
                <c:pt idx="2188">
                  <c:v>158.4478585</c:v>
                </c:pt>
                <c:pt idx="2189">
                  <c:v>162.48466669999999</c:v>
                </c:pt>
                <c:pt idx="2190">
                  <c:v>161.3796758</c:v>
                </c:pt>
                <c:pt idx="2191">
                  <c:v>165.7894191</c:v>
                </c:pt>
                <c:pt idx="2192">
                  <c:v>157.55369669999999</c:v>
                </c:pt>
                <c:pt idx="2193">
                  <c:v>162.06249360000001</c:v>
                </c:pt>
                <c:pt idx="2194">
                  <c:v>167.79153959999999</c:v>
                </c:pt>
                <c:pt idx="2195">
                  <c:v>166.13200409999999</c:v>
                </c:pt>
                <c:pt idx="2196">
                  <c:v>150.86239950000001</c:v>
                </c:pt>
                <c:pt idx="2197">
                  <c:v>165.43207570000001</c:v>
                </c:pt>
                <c:pt idx="2198">
                  <c:v>159.5715452</c:v>
                </c:pt>
                <c:pt idx="2199">
                  <c:v>165.8111897</c:v>
                </c:pt>
                <c:pt idx="2200">
                  <c:v>153.4134904</c:v>
                </c:pt>
                <c:pt idx="2201">
                  <c:v>150.2935463</c:v>
                </c:pt>
                <c:pt idx="2202">
                  <c:v>162.54378639999999</c:v>
                </c:pt>
                <c:pt idx="2203">
                  <c:v>158.722264</c:v>
                </c:pt>
                <c:pt idx="2204">
                  <c:v>166.68556509999999</c:v>
                </c:pt>
                <c:pt idx="2205">
                  <c:v>163.4176482</c:v>
                </c:pt>
                <c:pt idx="2206">
                  <c:v>172.5093076</c:v>
                </c:pt>
                <c:pt idx="2207">
                  <c:v>161.9712581</c:v>
                </c:pt>
                <c:pt idx="2208">
                  <c:v>154.98944510000001</c:v>
                </c:pt>
                <c:pt idx="2209">
                  <c:v>155.7251354</c:v>
                </c:pt>
                <c:pt idx="2210">
                  <c:v>160.29820190000001</c:v>
                </c:pt>
                <c:pt idx="2211">
                  <c:v>173.47620509999999</c:v>
                </c:pt>
                <c:pt idx="2212">
                  <c:v>154.1505688</c:v>
                </c:pt>
                <c:pt idx="2213">
                  <c:v>146.18399439999999</c:v>
                </c:pt>
                <c:pt idx="2214">
                  <c:v>149.11637880000001</c:v>
                </c:pt>
                <c:pt idx="2215">
                  <c:v>159.26719990000001</c:v>
                </c:pt>
                <c:pt idx="2216">
                  <c:v>164.0022007</c:v>
                </c:pt>
                <c:pt idx="2217">
                  <c:v>160.22508060000001</c:v>
                </c:pt>
                <c:pt idx="2218">
                  <c:v>170.3171457</c:v>
                </c:pt>
                <c:pt idx="2219">
                  <c:v>155.99487920000001</c:v>
                </c:pt>
                <c:pt idx="2220">
                  <c:v>169.00019829999999</c:v>
                </c:pt>
                <c:pt idx="2221">
                  <c:v>162.0417315</c:v>
                </c:pt>
                <c:pt idx="2222">
                  <c:v>160.3403935</c:v>
                </c:pt>
                <c:pt idx="2223">
                  <c:v>156.8644673</c:v>
                </c:pt>
                <c:pt idx="2224">
                  <c:v>168.12801020000001</c:v>
                </c:pt>
                <c:pt idx="2225">
                  <c:v>156.6892551</c:v>
                </c:pt>
                <c:pt idx="2226">
                  <c:v>154.73248810000001</c:v>
                </c:pt>
                <c:pt idx="2227">
                  <c:v>158.4115869</c:v>
                </c:pt>
                <c:pt idx="2228">
                  <c:v>171.02924490000001</c:v>
                </c:pt>
                <c:pt idx="2229">
                  <c:v>171.3068997</c:v>
                </c:pt>
                <c:pt idx="2230">
                  <c:v>166.87154169999999</c:v>
                </c:pt>
                <c:pt idx="2231">
                  <c:v>163.82311820000001</c:v>
                </c:pt>
                <c:pt idx="2232">
                  <c:v>170.7330073</c:v>
                </c:pt>
                <c:pt idx="2233">
                  <c:v>164.27117190000001</c:v>
                </c:pt>
                <c:pt idx="2234">
                  <c:v>167.8569152</c:v>
                </c:pt>
                <c:pt idx="2235">
                  <c:v>156.83408159999999</c:v>
                </c:pt>
                <c:pt idx="2236">
                  <c:v>165.04380499999999</c:v>
                </c:pt>
                <c:pt idx="2237">
                  <c:v>160.50856870000001</c:v>
                </c:pt>
                <c:pt idx="2238">
                  <c:v>156.81384679999999</c:v>
                </c:pt>
                <c:pt idx="2239">
                  <c:v>163.1119209</c:v>
                </c:pt>
                <c:pt idx="2240">
                  <c:v>168.12058959999999</c:v>
                </c:pt>
                <c:pt idx="2241">
                  <c:v>159.4834189</c:v>
                </c:pt>
                <c:pt idx="2242">
                  <c:v>158.2497899</c:v>
                </c:pt>
                <c:pt idx="2243">
                  <c:v>157.41982659999999</c:v>
                </c:pt>
                <c:pt idx="2244">
                  <c:v>160.47706729999999</c:v>
                </c:pt>
                <c:pt idx="2245">
                  <c:v>161.44914539999999</c:v>
                </c:pt>
                <c:pt idx="2246">
                  <c:v>162.0684636</c:v>
                </c:pt>
                <c:pt idx="2247">
                  <c:v>149.15011609999999</c:v>
                </c:pt>
                <c:pt idx="2248">
                  <c:v>166.2178347</c:v>
                </c:pt>
                <c:pt idx="2249">
                  <c:v>160.8255638</c:v>
                </c:pt>
                <c:pt idx="2250">
                  <c:v>160.35624709999999</c:v>
                </c:pt>
                <c:pt idx="2251">
                  <c:v>157.96308110000001</c:v>
                </c:pt>
                <c:pt idx="2252">
                  <c:v>155.48444610000001</c:v>
                </c:pt>
                <c:pt idx="2253">
                  <c:v>164.37684139999999</c:v>
                </c:pt>
                <c:pt idx="2254">
                  <c:v>169.5163752</c:v>
                </c:pt>
                <c:pt idx="2255">
                  <c:v>157.1313427</c:v>
                </c:pt>
                <c:pt idx="2256">
                  <c:v>160.4138188</c:v>
                </c:pt>
                <c:pt idx="2257">
                  <c:v>171.2463936</c:v>
                </c:pt>
                <c:pt idx="2258">
                  <c:v>159.14952679999999</c:v>
                </c:pt>
                <c:pt idx="2259">
                  <c:v>172.69662109999999</c:v>
                </c:pt>
                <c:pt idx="2260">
                  <c:v>160.3727088</c:v>
                </c:pt>
                <c:pt idx="2261">
                  <c:v>162.8910664</c:v>
                </c:pt>
                <c:pt idx="2262">
                  <c:v>144.96454689999999</c:v>
                </c:pt>
                <c:pt idx="2263">
                  <c:v>173.77252350000001</c:v>
                </c:pt>
                <c:pt idx="2264">
                  <c:v>158.99068779999999</c:v>
                </c:pt>
                <c:pt idx="2265">
                  <c:v>176.29249279999999</c:v>
                </c:pt>
                <c:pt idx="2266">
                  <c:v>160.4097203</c:v>
                </c:pt>
                <c:pt idx="2267">
                  <c:v>147.61939469999999</c:v>
                </c:pt>
                <c:pt idx="2268">
                  <c:v>165.82355279999999</c:v>
                </c:pt>
                <c:pt idx="2269">
                  <c:v>154.3321492</c:v>
                </c:pt>
                <c:pt idx="2270">
                  <c:v>171.6756532</c:v>
                </c:pt>
                <c:pt idx="2271">
                  <c:v>163.6478534</c:v>
                </c:pt>
                <c:pt idx="2272">
                  <c:v>155.33081970000001</c:v>
                </c:pt>
                <c:pt idx="2273">
                  <c:v>157.00092609999999</c:v>
                </c:pt>
                <c:pt idx="2274">
                  <c:v>170.48988790000001</c:v>
                </c:pt>
                <c:pt idx="2275">
                  <c:v>158.87569289999999</c:v>
                </c:pt>
                <c:pt idx="2276">
                  <c:v>170.54507609999999</c:v>
                </c:pt>
                <c:pt idx="2277">
                  <c:v>164.5893614</c:v>
                </c:pt>
                <c:pt idx="2278">
                  <c:v>167.55179649999999</c:v>
                </c:pt>
                <c:pt idx="2279">
                  <c:v>157.70249010000001</c:v>
                </c:pt>
                <c:pt idx="2280">
                  <c:v>163.04042920000001</c:v>
                </c:pt>
                <c:pt idx="2281">
                  <c:v>164.14569520000001</c:v>
                </c:pt>
                <c:pt idx="2282">
                  <c:v>158.1526685</c:v>
                </c:pt>
                <c:pt idx="2283">
                  <c:v>159.4574317</c:v>
                </c:pt>
                <c:pt idx="2284">
                  <c:v>160.2080292</c:v>
                </c:pt>
                <c:pt idx="2285">
                  <c:v>163.2323748</c:v>
                </c:pt>
                <c:pt idx="2286">
                  <c:v>171.24244469999999</c:v>
                </c:pt>
                <c:pt idx="2287">
                  <c:v>163.4625709</c:v>
                </c:pt>
                <c:pt idx="2288">
                  <c:v>167.54418570000001</c:v>
                </c:pt>
                <c:pt idx="2289">
                  <c:v>161.88023050000001</c:v>
                </c:pt>
                <c:pt idx="2290">
                  <c:v>178.71471299999999</c:v>
                </c:pt>
                <c:pt idx="2291">
                  <c:v>167.7783613</c:v>
                </c:pt>
                <c:pt idx="2292">
                  <c:v>162.25031390000001</c:v>
                </c:pt>
                <c:pt idx="2293">
                  <c:v>167.17562079999999</c:v>
                </c:pt>
                <c:pt idx="2294">
                  <c:v>139.3792679</c:v>
                </c:pt>
                <c:pt idx="2295">
                  <c:v>157.98787329999999</c:v>
                </c:pt>
                <c:pt idx="2296">
                  <c:v>171.28455550000001</c:v>
                </c:pt>
                <c:pt idx="2297">
                  <c:v>170.35959729999999</c:v>
                </c:pt>
                <c:pt idx="2298">
                  <c:v>162.6958759</c:v>
                </c:pt>
                <c:pt idx="2299">
                  <c:v>148.34622959999999</c:v>
                </c:pt>
                <c:pt idx="2300">
                  <c:v>150.242299</c:v>
                </c:pt>
                <c:pt idx="2301">
                  <c:v>166.3238528</c:v>
                </c:pt>
                <c:pt idx="2302">
                  <c:v>157.72684799999999</c:v>
                </c:pt>
                <c:pt idx="2303">
                  <c:v>168.55174819999999</c:v>
                </c:pt>
                <c:pt idx="2304">
                  <c:v>172.38714340000001</c:v>
                </c:pt>
                <c:pt idx="2305">
                  <c:v>166.18008570000001</c:v>
                </c:pt>
                <c:pt idx="2306">
                  <c:v>162.0518955</c:v>
                </c:pt>
                <c:pt idx="2307">
                  <c:v>170.23825289999999</c:v>
                </c:pt>
                <c:pt idx="2308">
                  <c:v>167.28599689999999</c:v>
                </c:pt>
                <c:pt idx="2309">
                  <c:v>158.38518350000001</c:v>
                </c:pt>
                <c:pt idx="2310">
                  <c:v>149.15443730000001</c:v>
                </c:pt>
                <c:pt idx="2311">
                  <c:v>186.40954809999999</c:v>
                </c:pt>
                <c:pt idx="2312">
                  <c:v>163.21618860000001</c:v>
                </c:pt>
                <c:pt idx="2313">
                  <c:v>155.42441959999999</c:v>
                </c:pt>
                <c:pt idx="2314">
                  <c:v>153.3659226</c:v>
                </c:pt>
                <c:pt idx="2315">
                  <c:v>169.21593709999999</c:v>
                </c:pt>
                <c:pt idx="2316">
                  <c:v>162.4414529</c:v>
                </c:pt>
                <c:pt idx="2317">
                  <c:v>167.5045527</c:v>
                </c:pt>
                <c:pt idx="2318">
                  <c:v>157.1267464</c:v>
                </c:pt>
                <c:pt idx="2319">
                  <c:v>169.3761202</c:v>
                </c:pt>
                <c:pt idx="2320">
                  <c:v>173.39109930000001</c:v>
                </c:pt>
                <c:pt idx="2321">
                  <c:v>174.5791567</c:v>
                </c:pt>
                <c:pt idx="2322">
                  <c:v>158.2718394</c:v>
                </c:pt>
                <c:pt idx="2323">
                  <c:v>160.21056139999999</c:v>
                </c:pt>
                <c:pt idx="2324">
                  <c:v>144.2982059</c:v>
                </c:pt>
                <c:pt idx="2325">
                  <c:v>162.7967874</c:v>
                </c:pt>
                <c:pt idx="2326">
                  <c:v>165.95712929999999</c:v>
                </c:pt>
                <c:pt idx="2327">
                  <c:v>157.39946760000001</c:v>
                </c:pt>
                <c:pt idx="2328">
                  <c:v>172.96813040000001</c:v>
                </c:pt>
                <c:pt idx="2329">
                  <c:v>159.3729726</c:v>
                </c:pt>
                <c:pt idx="2330">
                  <c:v>157.14106369999999</c:v>
                </c:pt>
                <c:pt idx="2331">
                  <c:v>156.78893859999999</c:v>
                </c:pt>
                <c:pt idx="2332">
                  <c:v>168.17200779999999</c:v>
                </c:pt>
                <c:pt idx="2333">
                  <c:v>170.56439929999999</c:v>
                </c:pt>
                <c:pt idx="2334">
                  <c:v>167.99095800000001</c:v>
                </c:pt>
                <c:pt idx="2335">
                  <c:v>163.69284930000001</c:v>
                </c:pt>
                <c:pt idx="2336">
                  <c:v>158.41801129999999</c:v>
                </c:pt>
                <c:pt idx="2337">
                  <c:v>154.02627609999999</c:v>
                </c:pt>
                <c:pt idx="2338">
                  <c:v>163.87692139999999</c:v>
                </c:pt>
                <c:pt idx="2339">
                  <c:v>153.3871776</c:v>
                </c:pt>
                <c:pt idx="2340">
                  <c:v>152.24755350000001</c:v>
                </c:pt>
                <c:pt idx="2341">
                  <c:v>154.72713809999999</c:v>
                </c:pt>
                <c:pt idx="2342">
                  <c:v>172.71771240000001</c:v>
                </c:pt>
                <c:pt idx="2343">
                  <c:v>167.40897820000001</c:v>
                </c:pt>
                <c:pt idx="2344">
                  <c:v>159.98955760000001</c:v>
                </c:pt>
                <c:pt idx="2345">
                  <c:v>160.99410409999999</c:v>
                </c:pt>
                <c:pt idx="2346">
                  <c:v>174.2722359</c:v>
                </c:pt>
                <c:pt idx="2347">
                  <c:v>162.8043662</c:v>
                </c:pt>
                <c:pt idx="2348">
                  <c:v>170.4638181</c:v>
                </c:pt>
                <c:pt idx="2349">
                  <c:v>151.1703608</c:v>
                </c:pt>
                <c:pt idx="2350">
                  <c:v>158.07879740000001</c:v>
                </c:pt>
                <c:pt idx="2351">
                  <c:v>164.946046</c:v>
                </c:pt>
                <c:pt idx="2352">
                  <c:v>172.020464</c:v>
                </c:pt>
                <c:pt idx="2353">
                  <c:v>162.3966704</c:v>
                </c:pt>
                <c:pt idx="2354">
                  <c:v>165.64668760000001</c:v>
                </c:pt>
                <c:pt idx="2355">
                  <c:v>161.9456103</c:v>
                </c:pt>
                <c:pt idx="2356">
                  <c:v>162.55414680000001</c:v>
                </c:pt>
                <c:pt idx="2357">
                  <c:v>167.33904279999999</c:v>
                </c:pt>
                <c:pt idx="2358">
                  <c:v>171.90687449999999</c:v>
                </c:pt>
                <c:pt idx="2359">
                  <c:v>163.55102959999999</c:v>
                </c:pt>
                <c:pt idx="2360">
                  <c:v>170.25913679999999</c:v>
                </c:pt>
                <c:pt idx="2361">
                  <c:v>145.06585010000001</c:v>
                </c:pt>
                <c:pt idx="2362">
                  <c:v>159.76480129999999</c:v>
                </c:pt>
                <c:pt idx="2363">
                  <c:v>162.67452969999999</c:v>
                </c:pt>
                <c:pt idx="2364">
                  <c:v>172.16445619999999</c:v>
                </c:pt>
                <c:pt idx="2365">
                  <c:v>152.43321739999999</c:v>
                </c:pt>
                <c:pt idx="2366">
                  <c:v>156.05926790000001</c:v>
                </c:pt>
                <c:pt idx="2367">
                  <c:v>151.74539010000001</c:v>
                </c:pt>
                <c:pt idx="2368">
                  <c:v>163.4110427</c:v>
                </c:pt>
                <c:pt idx="2369">
                  <c:v>155.05035040000001</c:v>
                </c:pt>
                <c:pt idx="2370">
                  <c:v>164.16983809999999</c:v>
                </c:pt>
                <c:pt idx="2371">
                  <c:v>167.88119330000001</c:v>
                </c:pt>
                <c:pt idx="2372">
                  <c:v>151.39830430000001</c:v>
                </c:pt>
                <c:pt idx="2373">
                  <c:v>166.3683412</c:v>
                </c:pt>
                <c:pt idx="2374">
                  <c:v>167.90797620000001</c:v>
                </c:pt>
                <c:pt idx="2375">
                  <c:v>170.45140180000001</c:v>
                </c:pt>
                <c:pt idx="2376">
                  <c:v>155.7065417</c:v>
                </c:pt>
                <c:pt idx="2377">
                  <c:v>154.48818009999999</c:v>
                </c:pt>
                <c:pt idx="2378">
                  <c:v>155.90253749999999</c:v>
                </c:pt>
                <c:pt idx="2379">
                  <c:v>175.1016439</c:v>
                </c:pt>
                <c:pt idx="2380">
                  <c:v>164.876811</c:v>
                </c:pt>
                <c:pt idx="2381">
                  <c:v>165.8681229</c:v>
                </c:pt>
                <c:pt idx="2382">
                  <c:v>158.71365549999999</c:v>
                </c:pt>
                <c:pt idx="2383">
                  <c:v>171.39679129999999</c:v>
                </c:pt>
                <c:pt idx="2384">
                  <c:v>150.93927679999999</c:v>
                </c:pt>
                <c:pt idx="2385">
                  <c:v>169.93325200000001</c:v>
                </c:pt>
                <c:pt idx="2386">
                  <c:v>159.63178120000001</c:v>
                </c:pt>
                <c:pt idx="2387">
                  <c:v>156.04574210000001</c:v>
                </c:pt>
                <c:pt idx="2388">
                  <c:v>164.21201170000001</c:v>
                </c:pt>
                <c:pt idx="2389">
                  <c:v>150.7950735</c:v>
                </c:pt>
                <c:pt idx="2390">
                  <c:v>164.66931729999999</c:v>
                </c:pt>
                <c:pt idx="2391">
                  <c:v>161.3049719</c:v>
                </c:pt>
                <c:pt idx="2392">
                  <c:v>152.16770349999999</c:v>
                </c:pt>
                <c:pt idx="2393">
                  <c:v>170.71019000000001</c:v>
                </c:pt>
                <c:pt idx="2394">
                  <c:v>152.76403769999999</c:v>
                </c:pt>
                <c:pt idx="2395">
                  <c:v>163.27526</c:v>
                </c:pt>
                <c:pt idx="2396">
                  <c:v>172.58201260000001</c:v>
                </c:pt>
                <c:pt idx="2397">
                  <c:v>156.09438779999999</c:v>
                </c:pt>
                <c:pt idx="2398">
                  <c:v>158.3532055</c:v>
                </c:pt>
                <c:pt idx="2399">
                  <c:v>157.37577010000001</c:v>
                </c:pt>
                <c:pt idx="2400">
                  <c:v>179.68489819999999</c:v>
                </c:pt>
                <c:pt idx="2401">
                  <c:v>157.5639352</c:v>
                </c:pt>
                <c:pt idx="2402">
                  <c:v>163.24360830000001</c:v>
                </c:pt>
                <c:pt idx="2403">
                  <c:v>160.3970309</c:v>
                </c:pt>
                <c:pt idx="2404">
                  <c:v>161.83033380000001</c:v>
                </c:pt>
                <c:pt idx="2405">
                  <c:v>162.5136828</c:v>
                </c:pt>
                <c:pt idx="2406">
                  <c:v>164.91432610000001</c:v>
                </c:pt>
                <c:pt idx="2407">
                  <c:v>160.8755985</c:v>
                </c:pt>
                <c:pt idx="2408">
                  <c:v>177.44803469999999</c:v>
                </c:pt>
                <c:pt idx="2409">
                  <c:v>167.41703219999999</c:v>
                </c:pt>
                <c:pt idx="2410">
                  <c:v>170.49797950000001</c:v>
                </c:pt>
                <c:pt idx="2411">
                  <c:v>168.20471499999999</c:v>
                </c:pt>
                <c:pt idx="2412">
                  <c:v>160.85421600000001</c:v>
                </c:pt>
                <c:pt idx="2413">
                  <c:v>157.2691782</c:v>
                </c:pt>
                <c:pt idx="2414">
                  <c:v>146.76940830000001</c:v>
                </c:pt>
                <c:pt idx="2415">
                  <c:v>149.1956093</c:v>
                </c:pt>
                <c:pt idx="2416">
                  <c:v>160.07155950000001</c:v>
                </c:pt>
                <c:pt idx="2417">
                  <c:v>154.98569040000001</c:v>
                </c:pt>
                <c:pt idx="2418">
                  <c:v>171.8931365</c:v>
                </c:pt>
                <c:pt idx="2419">
                  <c:v>154.5200902</c:v>
                </c:pt>
                <c:pt idx="2420">
                  <c:v>160.8647599</c:v>
                </c:pt>
                <c:pt idx="2421">
                  <c:v>168.909661</c:v>
                </c:pt>
                <c:pt idx="2422">
                  <c:v>154.75170510000001</c:v>
                </c:pt>
                <c:pt idx="2423">
                  <c:v>159.5571611</c:v>
                </c:pt>
                <c:pt idx="2424">
                  <c:v>159.62545539999999</c:v>
                </c:pt>
                <c:pt idx="2425">
                  <c:v>166.85295009999999</c:v>
                </c:pt>
                <c:pt idx="2426">
                  <c:v>154.79293269999999</c:v>
                </c:pt>
                <c:pt idx="2427">
                  <c:v>153.24320900000001</c:v>
                </c:pt>
                <c:pt idx="2428">
                  <c:v>165.2876407</c:v>
                </c:pt>
                <c:pt idx="2429">
                  <c:v>163.9525438</c:v>
                </c:pt>
                <c:pt idx="2430">
                  <c:v>166.0580076</c:v>
                </c:pt>
                <c:pt idx="2431">
                  <c:v>158.1189608</c:v>
                </c:pt>
                <c:pt idx="2432">
                  <c:v>166.54643150000001</c:v>
                </c:pt>
                <c:pt idx="2433">
                  <c:v>173.49021200000001</c:v>
                </c:pt>
                <c:pt idx="2434">
                  <c:v>164.3783497</c:v>
                </c:pt>
                <c:pt idx="2435">
                  <c:v>159.97138749999999</c:v>
                </c:pt>
                <c:pt idx="2436">
                  <c:v>154.31571719999999</c:v>
                </c:pt>
                <c:pt idx="2437">
                  <c:v>152.3944261</c:v>
                </c:pt>
                <c:pt idx="2438">
                  <c:v>155.49330560000001</c:v>
                </c:pt>
                <c:pt idx="2439">
                  <c:v>168.11126680000001</c:v>
                </c:pt>
                <c:pt idx="2440">
                  <c:v>155.6669618</c:v>
                </c:pt>
                <c:pt idx="2441">
                  <c:v>159.5984109</c:v>
                </c:pt>
                <c:pt idx="2442">
                  <c:v>160.27262959999999</c:v>
                </c:pt>
                <c:pt idx="2443">
                  <c:v>162.0897104</c:v>
                </c:pt>
                <c:pt idx="2444">
                  <c:v>168.0774193</c:v>
                </c:pt>
                <c:pt idx="2445">
                  <c:v>165.46926719999999</c:v>
                </c:pt>
                <c:pt idx="2446">
                  <c:v>145.4356181</c:v>
                </c:pt>
                <c:pt idx="2447">
                  <c:v>148.4000906</c:v>
                </c:pt>
                <c:pt idx="2448">
                  <c:v>169.72114400000001</c:v>
                </c:pt>
                <c:pt idx="2449">
                  <c:v>161.78500109999999</c:v>
                </c:pt>
                <c:pt idx="2450">
                  <c:v>155.6180765</c:v>
                </c:pt>
                <c:pt idx="2451">
                  <c:v>176.3632446</c:v>
                </c:pt>
                <c:pt idx="2452">
                  <c:v>159.97918200000001</c:v>
                </c:pt>
                <c:pt idx="2453">
                  <c:v>162.7202834</c:v>
                </c:pt>
                <c:pt idx="2454">
                  <c:v>164.7278623</c:v>
                </c:pt>
                <c:pt idx="2455">
                  <c:v>172.2420347</c:v>
                </c:pt>
                <c:pt idx="2456">
                  <c:v>159.56217029999999</c:v>
                </c:pt>
                <c:pt idx="2457">
                  <c:v>153.85010410000001</c:v>
                </c:pt>
                <c:pt idx="2458">
                  <c:v>156.52073139999999</c:v>
                </c:pt>
                <c:pt idx="2459">
                  <c:v>168.39035190000001</c:v>
                </c:pt>
                <c:pt idx="2460">
                  <c:v>155.5840905</c:v>
                </c:pt>
                <c:pt idx="2461">
                  <c:v>168.46604769999999</c:v>
                </c:pt>
                <c:pt idx="2462">
                  <c:v>166.1964543</c:v>
                </c:pt>
                <c:pt idx="2463">
                  <c:v>161.7675261</c:v>
                </c:pt>
                <c:pt idx="2464">
                  <c:v>153.1587012</c:v>
                </c:pt>
                <c:pt idx="2465">
                  <c:v>161.57246459999999</c:v>
                </c:pt>
                <c:pt idx="2466">
                  <c:v>161.39186749999999</c:v>
                </c:pt>
                <c:pt idx="2467">
                  <c:v>162.18836529999999</c:v>
                </c:pt>
                <c:pt idx="2468">
                  <c:v>164.7250138</c:v>
                </c:pt>
                <c:pt idx="2469">
                  <c:v>164.26972939999999</c:v>
                </c:pt>
                <c:pt idx="2470">
                  <c:v>155.9249408</c:v>
                </c:pt>
                <c:pt idx="2471">
                  <c:v>159.58807229999999</c:v>
                </c:pt>
                <c:pt idx="2472">
                  <c:v>152.86198659999999</c:v>
                </c:pt>
                <c:pt idx="2473">
                  <c:v>161.23012420000001</c:v>
                </c:pt>
                <c:pt idx="2474">
                  <c:v>162.3407847</c:v>
                </c:pt>
                <c:pt idx="2475">
                  <c:v>161.741705</c:v>
                </c:pt>
                <c:pt idx="2476">
                  <c:v>155.47643650000001</c:v>
                </c:pt>
                <c:pt idx="2477">
                  <c:v>162.1832114</c:v>
                </c:pt>
                <c:pt idx="2478">
                  <c:v>164.23275649999999</c:v>
                </c:pt>
                <c:pt idx="2479">
                  <c:v>159.32080110000001</c:v>
                </c:pt>
                <c:pt idx="2480">
                  <c:v>152.53044929999999</c:v>
                </c:pt>
                <c:pt idx="2481">
                  <c:v>162.7721909</c:v>
                </c:pt>
                <c:pt idx="2482">
                  <c:v>165.6372417</c:v>
                </c:pt>
                <c:pt idx="2483">
                  <c:v>162.6874095</c:v>
                </c:pt>
                <c:pt idx="2484">
                  <c:v>170.45363159999999</c:v>
                </c:pt>
                <c:pt idx="2485">
                  <c:v>159.61950340000001</c:v>
                </c:pt>
                <c:pt idx="2486">
                  <c:v>170.13359650000001</c:v>
                </c:pt>
                <c:pt idx="2487">
                  <c:v>162.5644345</c:v>
                </c:pt>
                <c:pt idx="2488">
                  <c:v>171.00504950000001</c:v>
                </c:pt>
                <c:pt idx="2489">
                  <c:v>152.98062440000001</c:v>
                </c:pt>
                <c:pt idx="2490">
                  <c:v>156.76861400000001</c:v>
                </c:pt>
                <c:pt idx="2491">
                  <c:v>159.53103179999999</c:v>
                </c:pt>
                <c:pt idx="2492">
                  <c:v>156.06509389999999</c:v>
                </c:pt>
                <c:pt idx="2493">
                  <c:v>163.84734560000001</c:v>
                </c:pt>
                <c:pt idx="2494">
                  <c:v>161.17962940000001</c:v>
                </c:pt>
                <c:pt idx="2495">
                  <c:v>168.7810144</c:v>
                </c:pt>
                <c:pt idx="2496">
                  <c:v>158.3842482</c:v>
                </c:pt>
                <c:pt idx="2497">
                  <c:v>161.59495860000001</c:v>
                </c:pt>
                <c:pt idx="2498">
                  <c:v>165.52897400000001</c:v>
                </c:pt>
                <c:pt idx="2499">
                  <c:v>145.15642310000001</c:v>
                </c:pt>
                <c:pt idx="2500">
                  <c:v>163.8913345</c:v>
                </c:pt>
                <c:pt idx="2501">
                  <c:v>152.29051440000001</c:v>
                </c:pt>
                <c:pt idx="2502">
                  <c:v>164.96127670000001</c:v>
                </c:pt>
                <c:pt idx="2503">
                  <c:v>178.95418219999999</c:v>
                </c:pt>
                <c:pt idx="2504">
                  <c:v>168.99481750000001</c:v>
                </c:pt>
                <c:pt idx="2505">
                  <c:v>158.92008949999999</c:v>
                </c:pt>
                <c:pt idx="2506">
                  <c:v>158.3976629</c:v>
                </c:pt>
                <c:pt idx="2507">
                  <c:v>158.38862649999999</c:v>
                </c:pt>
                <c:pt idx="2508">
                  <c:v>170.02339689999999</c:v>
                </c:pt>
                <c:pt idx="2509">
                  <c:v>164.480951</c:v>
                </c:pt>
                <c:pt idx="2510">
                  <c:v>166.80996250000001</c:v>
                </c:pt>
                <c:pt idx="2511">
                  <c:v>170.43612580000001</c:v>
                </c:pt>
                <c:pt idx="2512">
                  <c:v>155.99518950000001</c:v>
                </c:pt>
                <c:pt idx="2513">
                  <c:v>152.7798793</c:v>
                </c:pt>
                <c:pt idx="2514">
                  <c:v>155.6257281</c:v>
                </c:pt>
                <c:pt idx="2515">
                  <c:v>160.87849919999999</c:v>
                </c:pt>
                <c:pt idx="2516">
                  <c:v>154.5842725</c:v>
                </c:pt>
                <c:pt idx="2517">
                  <c:v>169.75901619999999</c:v>
                </c:pt>
                <c:pt idx="2518">
                  <c:v>164.4729787</c:v>
                </c:pt>
                <c:pt idx="2519">
                  <c:v>145.4661735</c:v>
                </c:pt>
                <c:pt idx="2520">
                  <c:v>166.6021811</c:v>
                </c:pt>
                <c:pt idx="2521">
                  <c:v>157.90268750000001</c:v>
                </c:pt>
                <c:pt idx="2522">
                  <c:v>148.90052639999999</c:v>
                </c:pt>
                <c:pt idx="2523">
                  <c:v>160.62302819999999</c:v>
                </c:pt>
                <c:pt idx="2524">
                  <c:v>168.19451860000001</c:v>
                </c:pt>
                <c:pt idx="2525">
                  <c:v>159.18304180000001</c:v>
                </c:pt>
                <c:pt idx="2526">
                  <c:v>165.20963900000001</c:v>
                </c:pt>
                <c:pt idx="2527">
                  <c:v>179.92624219999999</c:v>
                </c:pt>
                <c:pt idx="2528">
                  <c:v>153.8575591</c:v>
                </c:pt>
                <c:pt idx="2529">
                  <c:v>157.4415764</c:v>
                </c:pt>
                <c:pt idx="2530">
                  <c:v>146.42470460000001</c:v>
                </c:pt>
                <c:pt idx="2531">
                  <c:v>149.04888840000001</c:v>
                </c:pt>
                <c:pt idx="2532">
                  <c:v>150.07133440000001</c:v>
                </c:pt>
                <c:pt idx="2533">
                  <c:v>164.07987539999999</c:v>
                </c:pt>
                <c:pt idx="2534">
                  <c:v>160.95550940000001</c:v>
                </c:pt>
                <c:pt idx="2535">
                  <c:v>166.5411335</c:v>
                </c:pt>
                <c:pt idx="2536">
                  <c:v>158.33817060000001</c:v>
                </c:pt>
                <c:pt idx="2537">
                  <c:v>161.1568585</c:v>
                </c:pt>
                <c:pt idx="2538">
                  <c:v>148.66936390000001</c:v>
                </c:pt>
                <c:pt idx="2539">
                  <c:v>161.97416440000001</c:v>
                </c:pt>
                <c:pt idx="2540">
                  <c:v>159.5117132</c:v>
                </c:pt>
                <c:pt idx="2541">
                  <c:v>175.69015590000001</c:v>
                </c:pt>
                <c:pt idx="2542">
                  <c:v>165.48666019999999</c:v>
                </c:pt>
                <c:pt idx="2543">
                  <c:v>144.1240225</c:v>
                </c:pt>
                <c:pt idx="2544">
                  <c:v>158.48940870000001</c:v>
                </c:pt>
                <c:pt idx="2545">
                  <c:v>159.94004290000001</c:v>
                </c:pt>
                <c:pt idx="2546">
                  <c:v>153.21468239999999</c:v>
                </c:pt>
                <c:pt idx="2547">
                  <c:v>165.61702109999999</c:v>
                </c:pt>
                <c:pt idx="2548">
                  <c:v>164.1334646</c:v>
                </c:pt>
                <c:pt idx="2549">
                  <c:v>149.6411177</c:v>
                </c:pt>
                <c:pt idx="2550">
                  <c:v>165.15695220000001</c:v>
                </c:pt>
                <c:pt idx="2551">
                  <c:v>167.51213899999999</c:v>
                </c:pt>
                <c:pt idx="2552">
                  <c:v>156.59311589999999</c:v>
                </c:pt>
                <c:pt idx="2553">
                  <c:v>162.28451709999999</c:v>
                </c:pt>
                <c:pt idx="2554">
                  <c:v>164.98585009999999</c:v>
                </c:pt>
                <c:pt idx="2555">
                  <c:v>154.13908459999999</c:v>
                </c:pt>
                <c:pt idx="2556">
                  <c:v>155.28344569999999</c:v>
                </c:pt>
                <c:pt idx="2557">
                  <c:v>157.6681098</c:v>
                </c:pt>
                <c:pt idx="2558">
                  <c:v>156.27249739999999</c:v>
                </c:pt>
                <c:pt idx="2559">
                  <c:v>152.82677910000001</c:v>
                </c:pt>
                <c:pt idx="2560">
                  <c:v>164.01875720000001</c:v>
                </c:pt>
                <c:pt idx="2561">
                  <c:v>174.52088269999999</c:v>
                </c:pt>
                <c:pt idx="2562">
                  <c:v>161.21616589999999</c:v>
                </c:pt>
                <c:pt idx="2563">
                  <c:v>158.8369443</c:v>
                </c:pt>
                <c:pt idx="2564">
                  <c:v>156.80959519999999</c:v>
                </c:pt>
                <c:pt idx="2565">
                  <c:v>168.882249</c:v>
                </c:pt>
                <c:pt idx="2566">
                  <c:v>146.18590320000001</c:v>
                </c:pt>
                <c:pt idx="2567">
                  <c:v>158.2954498</c:v>
                </c:pt>
                <c:pt idx="2568">
                  <c:v>166.0238927</c:v>
                </c:pt>
                <c:pt idx="2569">
                  <c:v>170.7347211</c:v>
                </c:pt>
                <c:pt idx="2570">
                  <c:v>165.7411089</c:v>
                </c:pt>
                <c:pt idx="2571">
                  <c:v>172.10524459999999</c:v>
                </c:pt>
                <c:pt idx="2572">
                  <c:v>154.80498940000001</c:v>
                </c:pt>
                <c:pt idx="2573">
                  <c:v>149.45129850000001</c:v>
                </c:pt>
                <c:pt idx="2574">
                  <c:v>161.37518779999999</c:v>
                </c:pt>
                <c:pt idx="2575">
                  <c:v>170.22066749999999</c:v>
                </c:pt>
                <c:pt idx="2576">
                  <c:v>155.82923299999999</c:v>
                </c:pt>
                <c:pt idx="2577">
                  <c:v>159.9925647</c:v>
                </c:pt>
                <c:pt idx="2578">
                  <c:v>157.59184999999999</c:v>
                </c:pt>
                <c:pt idx="2579">
                  <c:v>153.17525420000001</c:v>
                </c:pt>
                <c:pt idx="2580">
                  <c:v>158.98782170000001</c:v>
                </c:pt>
                <c:pt idx="2581">
                  <c:v>166.7650333</c:v>
                </c:pt>
                <c:pt idx="2582">
                  <c:v>162.379277</c:v>
                </c:pt>
                <c:pt idx="2583">
                  <c:v>162.6506933</c:v>
                </c:pt>
                <c:pt idx="2584">
                  <c:v>164.4399191</c:v>
                </c:pt>
                <c:pt idx="2585">
                  <c:v>170.3575673</c:v>
                </c:pt>
                <c:pt idx="2586">
                  <c:v>144.11244600000001</c:v>
                </c:pt>
                <c:pt idx="2587">
                  <c:v>177.53108130000001</c:v>
                </c:pt>
                <c:pt idx="2588">
                  <c:v>161.22021789999999</c:v>
                </c:pt>
                <c:pt idx="2589">
                  <c:v>163.52243619999999</c:v>
                </c:pt>
                <c:pt idx="2590">
                  <c:v>159.54019890000001</c:v>
                </c:pt>
                <c:pt idx="2591">
                  <c:v>159.2740982</c:v>
                </c:pt>
                <c:pt idx="2592">
                  <c:v>166.11669330000001</c:v>
                </c:pt>
                <c:pt idx="2593">
                  <c:v>172.37238310000001</c:v>
                </c:pt>
                <c:pt idx="2594">
                  <c:v>172.13709410000001</c:v>
                </c:pt>
                <c:pt idx="2595">
                  <c:v>167.8647958</c:v>
                </c:pt>
                <c:pt idx="2596">
                  <c:v>167.1027732</c:v>
                </c:pt>
                <c:pt idx="2597">
                  <c:v>153.00043160000001</c:v>
                </c:pt>
                <c:pt idx="2598">
                  <c:v>167.29772030000001</c:v>
                </c:pt>
                <c:pt idx="2599">
                  <c:v>155.42272410000001</c:v>
                </c:pt>
                <c:pt idx="2600">
                  <c:v>177.8514419</c:v>
                </c:pt>
                <c:pt idx="2601">
                  <c:v>169.07301749999999</c:v>
                </c:pt>
                <c:pt idx="2602">
                  <c:v>163.7484388</c:v>
                </c:pt>
                <c:pt idx="2603">
                  <c:v>161.59299419999999</c:v>
                </c:pt>
                <c:pt idx="2604">
                  <c:v>168.2194551</c:v>
                </c:pt>
                <c:pt idx="2605">
                  <c:v>150.98532169999999</c:v>
                </c:pt>
                <c:pt idx="2606">
                  <c:v>157.90825409999999</c:v>
                </c:pt>
                <c:pt idx="2607">
                  <c:v>165.66434179999999</c:v>
                </c:pt>
                <c:pt idx="2608">
                  <c:v>160.30673780000001</c:v>
                </c:pt>
                <c:pt idx="2609">
                  <c:v>151.4673526</c:v>
                </c:pt>
                <c:pt idx="2610">
                  <c:v>149.78919450000001</c:v>
                </c:pt>
                <c:pt idx="2611">
                  <c:v>168.3952573</c:v>
                </c:pt>
                <c:pt idx="2612">
                  <c:v>176.89009780000001</c:v>
                </c:pt>
                <c:pt idx="2613">
                  <c:v>168.72199710000001</c:v>
                </c:pt>
                <c:pt idx="2614">
                  <c:v>166.72145829999999</c:v>
                </c:pt>
                <c:pt idx="2615">
                  <c:v>165.2845725</c:v>
                </c:pt>
                <c:pt idx="2616">
                  <c:v>163.71903309999999</c:v>
                </c:pt>
                <c:pt idx="2617">
                  <c:v>140.07733569999999</c:v>
                </c:pt>
                <c:pt idx="2618">
                  <c:v>163.88189370000001</c:v>
                </c:pt>
                <c:pt idx="2619">
                  <c:v>161.6773847</c:v>
                </c:pt>
                <c:pt idx="2620">
                  <c:v>162.26675470000001</c:v>
                </c:pt>
                <c:pt idx="2621">
                  <c:v>161.85074650000001</c:v>
                </c:pt>
                <c:pt idx="2622">
                  <c:v>169.1582597</c:v>
                </c:pt>
                <c:pt idx="2623">
                  <c:v>172.8112035</c:v>
                </c:pt>
                <c:pt idx="2624">
                  <c:v>164.16070740000001</c:v>
                </c:pt>
                <c:pt idx="2625">
                  <c:v>174.62131339999999</c:v>
                </c:pt>
                <c:pt idx="2626">
                  <c:v>162.88668519999999</c:v>
                </c:pt>
                <c:pt idx="2627">
                  <c:v>165.1235183</c:v>
                </c:pt>
                <c:pt idx="2628">
                  <c:v>154.31748089999999</c:v>
                </c:pt>
                <c:pt idx="2629">
                  <c:v>151.1051037</c:v>
                </c:pt>
                <c:pt idx="2630">
                  <c:v>157.39860780000001</c:v>
                </c:pt>
                <c:pt idx="2631">
                  <c:v>157.4418221</c:v>
                </c:pt>
                <c:pt idx="2632">
                  <c:v>160.2455253</c:v>
                </c:pt>
                <c:pt idx="2633">
                  <c:v>153.46504039999999</c:v>
                </c:pt>
                <c:pt idx="2634">
                  <c:v>152.65739139999999</c:v>
                </c:pt>
                <c:pt idx="2635">
                  <c:v>166.03399350000001</c:v>
                </c:pt>
                <c:pt idx="2636">
                  <c:v>162.36809640000001</c:v>
                </c:pt>
                <c:pt idx="2637">
                  <c:v>163.66219430000001</c:v>
                </c:pt>
                <c:pt idx="2638">
                  <c:v>156.71629870000001</c:v>
                </c:pt>
                <c:pt idx="2639">
                  <c:v>172.55715670000001</c:v>
                </c:pt>
                <c:pt idx="2640">
                  <c:v>152.78107800000001</c:v>
                </c:pt>
                <c:pt idx="2641">
                  <c:v>172.0979993</c:v>
                </c:pt>
                <c:pt idx="2642">
                  <c:v>176.08197849999999</c:v>
                </c:pt>
                <c:pt idx="2643">
                  <c:v>175.22054979999999</c:v>
                </c:pt>
                <c:pt idx="2644">
                  <c:v>169.19836430000001</c:v>
                </c:pt>
                <c:pt idx="2645">
                  <c:v>160.2634037</c:v>
                </c:pt>
                <c:pt idx="2646">
                  <c:v>160.14751670000001</c:v>
                </c:pt>
                <c:pt idx="2647">
                  <c:v>154.0433486</c:v>
                </c:pt>
                <c:pt idx="2648">
                  <c:v>168.8701902</c:v>
                </c:pt>
                <c:pt idx="2649">
                  <c:v>160.2306231</c:v>
                </c:pt>
                <c:pt idx="2650">
                  <c:v>161.94462970000001</c:v>
                </c:pt>
                <c:pt idx="2651">
                  <c:v>169.6569259</c:v>
                </c:pt>
                <c:pt idx="2652">
                  <c:v>159.9209372</c:v>
                </c:pt>
                <c:pt idx="2653">
                  <c:v>167.9167587</c:v>
                </c:pt>
                <c:pt idx="2654">
                  <c:v>154.498549</c:v>
                </c:pt>
                <c:pt idx="2655">
                  <c:v>159.39615509999999</c:v>
                </c:pt>
                <c:pt idx="2656">
                  <c:v>156.05569729999999</c:v>
                </c:pt>
                <c:pt idx="2657">
                  <c:v>157.7847203</c:v>
                </c:pt>
                <c:pt idx="2658">
                  <c:v>147.54122169999999</c:v>
                </c:pt>
                <c:pt idx="2659">
                  <c:v>154.14286530000001</c:v>
                </c:pt>
                <c:pt idx="2660">
                  <c:v>158.4666014</c:v>
                </c:pt>
                <c:pt idx="2661">
                  <c:v>168.1135894</c:v>
                </c:pt>
                <c:pt idx="2662">
                  <c:v>156.6499403</c:v>
                </c:pt>
                <c:pt idx="2663">
                  <c:v>154.79040169999999</c:v>
                </c:pt>
                <c:pt idx="2664">
                  <c:v>166.05213259999999</c:v>
                </c:pt>
                <c:pt idx="2665">
                  <c:v>158.3071151</c:v>
                </c:pt>
                <c:pt idx="2666">
                  <c:v>156.68471510000001</c:v>
                </c:pt>
                <c:pt idx="2667">
                  <c:v>162.43233699999999</c:v>
                </c:pt>
                <c:pt idx="2668">
                  <c:v>167.3859736</c:v>
                </c:pt>
                <c:pt idx="2669">
                  <c:v>151.32605889999999</c:v>
                </c:pt>
                <c:pt idx="2670">
                  <c:v>160.1301971</c:v>
                </c:pt>
                <c:pt idx="2671">
                  <c:v>166.85446730000001</c:v>
                </c:pt>
                <c:pt idx="2672">
                  <c:v>164.217499</c:v>
                </c:pt>
                <c:pt idx="2673">
                  <c:v>168.23549639999999</c:v>
                </c:pt>
                <c:pt idx="2674">
                  <c:v>169.39216479999999</c:v>
                </c:pt>
                <c:pt idx="2675">
                  <c:v>156.83086789999999</c:v>
                </c:pt>
                <c:pt idx="2676">
                  <c:v>163.42793030000001</c:v>
                </c:pt>
                <c:pt idx="2677">
                  <c:v>162.5222574</c:v>
                </c:pt>
                <c:pt idx="2678">
                  <c:v>153.248795</c:v>
                </c:pt>
                <c:pt idx="2679">
                  <c:v>165.7868843</c:v>
                </c:pt>
                <c:pt idx="2680">
                  <c:v>164.8676146</c:v>
                </c:pt>
                <c:pt idx="2681">
                  <c:v>158.09690509999999</c:v>
                </c:pt>
                <c:pt idx="2682">
                  <c:v>150.71625750000001</c:v>
                </c:pt>
                <c:pt idx="2683">
                  <c:v>159.94302200000001</c:v>
                </c:pt>
                <c:pt idx="2684">
                  <c:v>162.98639170000001</c:v>
                </c:pt>
                <c:pt idx="2685">
                  <c:v>160.5172211</c:v>
                </c:pt>
                <c:pt idx="2686">
                  <c:v>163.61846980000001</c:v>
                </c:pt>
                <c:pt idx="2687">
                  <c:v>156.19562930000001</c:v>
                </c:pt>
                <c:pt idx="2688">
                  <c:v>174.0758721</c:v>
                </c:pt>
                <c:pt idx="2689">
                  <c:v>156.53102179999999</c:v>
                </c:pt>
                <c:pt idx="2690">
                  <c:v>167.48716339999999</c:v>
                </c:pt>
                <c:pt idx="2691">
                  <c:v>150.47612269999999</c:v>
                </c:pt>
                <c:pt idx="2692">
                  <c:v>162.45277419999999</c:v>
                </c:pt>
                <c:pt idx="2693">
                  <c:v>163.08455069999999</c:v>
                </c:pt>
                <c:pt idx="2694">
                  <c:v>150.90929259999999</c:v>
                </c:pt>
                <c:pt idx="2695">
                  <c:v>168.9195564</c:v>
                </c:pt>
                <c:pt idx="2696">
                  <c:v>170.14602980000001</c:v>
                </c:pt>
                <c:pt idx="2697">
                  <c:v>154.87596869999999</c:v>
                </c:pt>
                <c:pt idx="2698">
                  <c:v>167.1849957</c:v>
                </c:pt>
                <c:pt idx="2699">
                  <c:v>162.2044617</c:v>
                </c:pt>
                <c:pt idx="2700">
                  <c:v>170.46803929999999</c:v>
                </c:pt>
                <c:pt idx="2701">
                  <c:v>167.2571782</c:v>
                </c:pt>
                <c:pt idx="2702">
                  <c:v>169.29321820000001</c:v>
                </c:pt>
                <c:pt idx="2703">
                  <c:v>154.82101779999999</c:v>
                </c:pt>
                <c:pt idx="2704">
                  <c:v>166.13830590000001</c:v>
                </c:pt>
                <c:pt idx="2705">
                  <c:v>161.071922</c:v>
                </c:pt>
                <c:pt idx="2706">
                  <c:v>162.23211069999999</c:v>
                </c:pt>
                <c:pt idx="2707">
                  <c:v>155.43258729999999</c:v>
                </c:pt>
                <c:pt idx="2708">
                  <c:v>164.1255649</c:v>
                </c:pt>
                <c:pt idx="2709">
                  <c:v>158.45802760000001</c:v>
                </c:pt>
                <c:pt idx="2710">
                  <c:v>179.48875649999999</c:v>
                </c:pt>
                <c:pt idx="2711">
                  <c:v>160.68427740000001</c:v>
                </c:pt>
                <c:pt idx="2712">
                  <c:v>169.89998750000001</c:v>
                </c:pt>
                <c:pt idx="2713">
                  <c:v>167.83857380000001</c:v>
                </c:pt>
                <c:pt idx="2714">
                  <c:v>149.850829</c:v>
                </c:pt>
                <c:pt idx="2715">
                  <c:v>164.9019084</c:v>
                </c:pt>
                <c:pt idx="2716">
                  <c:v>165.8774804</c:v>
                </c:pt>
                <c:pt idx="2717">
                  <c:v>167.91686680000001</c:v>
                </c:pt>
                <c:pt idx="2718">
                  <c:v>175.57819799999999</c:v>
                </c:pt>
                <c:pt idx="2719">
                  <c:v>156.9808677</c:v>
                </c:pt>
                <c:pt idx="2720">
                  <c:v>169.00897000000001</c:v>
                </c:pt>
                <c:pt idx="2721">
                  <c:v>166.39954789999999</c:v>
                </c:pt>
                <c:pt idx="2722">
                  <c:v>162.53524239999999</c:v>
                </c:pt>
                <c:pt idx="2723">
                  <c:v>150.863091</c:v>
                </c:pt>
                <c:pt idx="2724">
                  <c:v>155.9139898</c:v>
                </c:pt>
                <c:pt idx="2725">
                  <c:v>162.2994467</c:v>
                </c:pt>
                <c:pt idx="2726">
                  <c:v>157.40918780000001</c:v>
                </c:pt>
                <c:pt idx="2727">
                  <c:v>160.65310249999999</c:v>
                </c:pt>
                <c:pt idx="2728">
                  <c:v>176.3867831</c:v>
                </c:pt>
                <c:pt idx="2729">
                  <c:v>161.68445310000001</c:v>
                </c:pt>
                <c:pt idx="2730">
                  <c:v>155.46266969999999</c:v>
                </c:pt>
                <c:pt idx="2731">
                  <c:v>157.44832740000001</c:v>
                </c:pt>
                <c:pt idx="2732">
                  <c:v>152.95966659999999</c:v>
                </c:pt>
                <c:pt idx="2733">
                  <c:v>162.99758449999999</c:v>
                </c:pt>
                <c:pt idx="2734">
                  <c:v>161.8098464</c:v>
                </c:pt>
                <c:pt idx="2735">
                  <c:v>165.7722052</c:v>
                </c:pt>
                <c:pt idx="2736">
                  <c:v>161.2061874</c:v>
                </c:pt>
                <c:pt idx="2737">
                  <c:v>159.33780290000001</c:v>
                </c:pt>
                <c:pt idx="2738">
                  <c:v>157.5337552</c:v>
                </c:pt>
                <c:pt idx="2739">
                  <c:v>156.40462640000001</c:v>
                </c:pt>
                <c:pt idx="2740">
                  <c:v>164.0031031</c:v>
                </c:pt>
                <c:pt idx="2741">
                  <c:v>156.08912290000001</c:v>
                </c:pt>
                <c:pt idx="2742">
                  <c:v>161.47578240000001</c:v>
                </c:pt>
                <c:pt idx="2743">
                  <c:v>155.15241779999999</c:v>
                </c:pt>
                <c:pt idx="2744">
                  <c:v>164.28410120000001</c:v>
                </c:pt>
                <c:pt idx="2745">
                  <c:v>166.50169339999999</c:v>
                </c:pt>
                <c:pt idx="2746">
                  <c:v>154.38954799999999</c:v>
                </c:pt>
                <c:pt idx="2747">
                  <c:v>162.08296250000001</c:v>
                </c:pt>
                <c:pt idx="2748">
                  <c:v>165.0000167</c:v>
                </c:pt>
                <c:pt idx="2749">
                  <c:v>152.88812139999999</c:v>
                </c:pt>
                <c:pt idx="2750">
                  <c:v>156.23674539999999</c:v>
                </c:pt>
                <c:pt idx="2751">
                  <c:v>169.43366570000001</c:v>
                </c:pt>
                <c:pt idx="2752">
                  <c:v>157.77109060000001</c:v>
                </c:pt>
                <c:pt idx="2753">
                  <c:v>169.97128839999999</c:v>
                </c:pt>
                <c:pt idx="2754">
                  <c:v>168.49765790000001</c:v>
                </c:pt>
                <c:pt idx="2755">
                  <c:v>148.8240242</c:v>
                </c:pt>
                <c:pt idx="2756">
                  <c:v>165.95174710000001</c:v>
                </c:pt>
                <c:pt idx="2757">
                  <c:v>160.16220860000001</c:v>
                </c:pt>
                <c:pt idx="2758">
                  <c:v>157.29668939999999</c:v>
                </c:pt>
                <c:pt idx="2759">
                  <c:v>164.9095365</c:v>
                </c:pt>
                <c:pt idx="2760">
                  <c:v>173.4607263</c:v>
                </c:pt>
                <c:pt idx="2761">
                  <c:v>159.2301459</c:v>
                </c:pt>
                <c:pt idx="2762">
                  <c:v>159.20932529999999</c:v>
                </c:pt>
                <c:pt idx="2763">
                  <c:v>168.4470987</c:v>
                </c:pt>
                <c:pt idx="2764">
                  <c:v>165.27868129999999</c:v>
                </c:pt>
                <c:pt idx="2765">
                  <c:v>158.58179150000001</c:v>
                </c:pt>
                <c:pt idx="2766">
                  <c:v>163.03043980000001</c:v>
                </c:pt>
                <c:pt idx="2767">
                  <c:v>168.9857126</c:v>
                </c:pt>
                <c:pt idx="2768">
                  <c:v>157.9391799</c:v>
                </c:pt>
                <c:pt idx="2769">
                  <c:v>156.58842659999999</c:v>
                </c:pt>
                <c:pt idx="2770">
                  <c:v>164.64133609999999</c:v>
                </c:pt>
                <c:pt idx="2771">
                  <c:v>155.98885730000001</c:v>
                </c:pt>
                <c:pt idx="2772">
                  <c:v>165.82648520000001</c:v>
                </c:pt>
                <c:pt idx="2773">
                  <c:v>170.97146119999999</c:v>
                </c:pt>
                <c:pt idx="2774">
                  <c:v>168.4976504</c:v>
                </c:pt>
                <c:pt idx="2775">
                  <c:v>158.1937422</c:v>
                </c:pt>
                <c:pt idx="2776">
                  <c:v>159.8718097</c:v>
                </c:pt>
                <c:pt idx="2777">
                  <c:v>155.141808</c:v>
                </c:pt>
                <c:pt idx="2778">
                  <c:v>165.7313777</c:v>
                </c:pt>
                <c:pt idx="2779">
                  <c:v>172.67817450000001</c:v>
                </c:pt>
                <c:pt idx="2780">
                  <c:v>153.60418440000001</c:v>
                </c:pt>
                <c:pt idx="2781">
                  <c:v>164.45868720000001</c:v>
                </c:pt>
                <c:pt idx="2782">
                  <c:v>160.5718871</c:v>
                </c:pt>
                <c:pt idx="2783">
                  <c:v>171.1632448</c:v>
                </c:pt>
                <c:pt idx="2784">
                  <c:v>156.52225799999999</c:v>
                </c:pt>
                <c:pt idx="2785">
                  <c:v>167.55066049999999</c:v>
                </c:pt>
                <c:pt idx="2786">
                  <c:v>158.5986844</c:v>
                </c:pt>
                <c:pt idx="2787">
                  <c:v>168.62223119999999</c:v>
                </c:pt>
                <c:pt idx="2788">
                  <c:v>155.3902803</c:v>
                </c:pt>
                <c:pt idx="2789">
                  <c:v>155.53411600000001</c:v>
                </c:pt>
                <c:pt idx="2790">
                  <c:v>159.63550079999999</c:v>
                </c:pt>
                <c:pt idx="2791">
                  <c:v>160.90184439999999</c:v>
                </c:pt>
                <c:pt idx="2792">
                  <c:v>163.6473891</c:v>
                </c:pt>
                <c:pt idx="2793">
                  <c:v>173.36608089999999</c:v>
                </c:pt>
                <c:pt idx="2794">
                  <c:v>165.73754450000001</c:v>
                </c:pt>
                <c:pt idx="2795">
                  <c:v>172.78811469999999</c:v>
                </c:pt>
                <c:pt idx="2796">
                  <c:v>163.03257249999999</c:v>
                </c:pt>
                <c:pt idx="2797">
                  <c:v>172.97825219999999</c:v>
                </c:pt>
                <c:pt idx="2798">
                  <c:v>158.41741590000001</c:v>
                </c:pt>
                <c:pt idx="2799">
                  <c:v>164.29601690000001</c:v>
                </c:pt>
                <c:pt idx="2800">
                  <c:v>164.0337261</c:v>
                </c:pt>
                <c:pt idx="2801">
                  <c:v>171.1556185</c:v>
                </c:pt>
                <c:pt idx="2802">
                  <c:v>163.17169229999999</c:v>
                </c:pt>
                <c:pt idx="2803">
                  <c:v>159.19510819999999</c:v>
                </c:pt>
                <c:pt idx="2804">
                  <c:v>168.99227569999999</c:v>
                </c:pt>
                <c:pt idx="2805">
                  <c:v>152.5852759</c:v>
                </c:pt>
                <c:pt idx="2806">
                  <c:v>175.73450020000001</c:v>
                </c:pt>
                <c:pt idx="2807">
                  <c:v>158.5195315</c:v>
                </c:pt>
                <c:pt idx="2808">
                  <c:v>160.88637850000001</c:v>
                </c:pt>
                <c:pt idx="2809">
                  <c:v>163.8155682</c:v>
                </c:pt>
                <c:pt idx="2810">
                  <c:v>160.3295214</c:v>
                </c:pt>
                <c:pt idx="2811">
                  <c:v>163.11941830000001</c:v>
                </c:pt>
                <c:pt idx="2812">
                  <c:v>149.98576009999999</c:v>
                </c:pt>
                <c:pt idx="2813">
                  <c:v>168.0180249</c:v>
                </c:pt>
                <c:pt idx="2814">
                  <c:v>160.10697049999999</c:v>
                </c:pt>
                <c:pt idx="2815">
                  <c:v>159.45250100000001</c:v>
                </c:pt>
                <c:pt idx="2816">
                  <c:v>158.6795352</c:v>
                </c:pt>
                <c:pt idx="2817">
                  <c:v>167.3163936</c:v>
                </c:pt>
                <c:pt idx="2818">
                  <c:v>168.15707409999999</c:v>
                </c:pt>
                <c:pt idx="2819">
                  <c:v>161.08810260000001</c:v>
                </c:pt>
                <c:pt idx="2820">
                  <c:v>164.9330449</c:v>
                </c:pt>
                <c:pt idx="2821">
                  <c:v>165.76817729999999</c:v>
                </c:pt>
                <c:pt idx="2822">
                  <c:v>166.0425674</c:v>
                </c:pt>
                <c:pt idx="2823">
                  <c:v>166.04991630000001</c:v>
                </c:pt>
                <c:pt idx="2824">
                  <c:v>158.1626723</c:v>
                </c:pt>
                <c:pt idx="2825">
                  <c:v>168.3701034</c:v>
                </c:pt>
                <c:pt idx="2826">
                  <c:v>173.75475030000001</c:v>
                </c:pt>
                <c:pt idx="2827">
                  <c:v>163.8963546</c:v>
                </c:pt>
                <c:pt idx="2828">
                  <c:v>147.97192570000001</c:v>
                </c:pt>
                <c:pt idx="2829">
                  <c:v>155.76403010000001</c:v>
                </c:pt>
                <c:pt idx="2830">
                  <c:v>163.3224974</c:v>
                </c:pt>
                <c:pt idx="2831">
                  <c:v>162.02574759999999</c:v>
                </c:pt>
                <c:pt idx="2832">
                  <c:v>164.41049079999999</c:v>
                </c:pt>
                <c:pt idx="2833">
                  <c:v>171.9947813</c:v>
                </c:pt>
                <c:pt idx="2834">
                  <c:v>158.79703230000001</c:v>
                </c:pt>
                <c:pt idx="2835">
                  <c:v>167.53074319999999</c:v>
                </c:pt>
                <c:pt idx="2836">
                  <c:v>161.8402791</c:v>
                </c:pt>
                <c:pt idx="2837">
                  <c:v>161.8086716</c:v>
                </c:pt>
                <c:pt idx="2838">
                  <c:v>158.92953220000001</c:v>
                </c:pt>
                <c:pt idx="2839">
                  <c:v>164.7323653</c:v>
                </c:pt>
                <c:pt idx="2840">
                  <c:v>162.58507639999999</c:v>
                </c:pt>
                <c:pt idx="2841">
                  <c:v>157.01023810000001</c:v>
                </c:pt>
                <c:pt idx="2842">
                  <c:v>158.8434432</c:v>
                </c:pt>
                <c:pt idx="2843">
                  <c:v>171.8008188</c:v>
                </c:pt>
                <c:pt idx="2844">
                  <c:v>174.52233319999999</c:v>
                </c:pt>
                <c:pt idx="2845">
                  <c:v>170.53183250000001</c:v>
                </c:pt>
                <c:pt idx="2846">
                  <c:v>169.90052080000001</c:v>
                </c:pt>
                <c:pt idx="2847">
                  <c:v>153.9840332</c:v>
                </c:pt>
                <c:pt idx="2848">
                  <c:v>153.45624910000001</c:v>
                </c:pt>
                <c:pt idx="2849">
                  <c:v>169.94244800000001</c:v>
                </c:pt>
                <c:pt idx="2850">
                  <c:v>159.00330969999999</c:v>
                </c:pt>
                <c:pt idx="2851">
                  <c:v>163.58153720000001</c:v>
                </c:pt>
                <c:pt idx="2852">
                  <c:v>158.39785319999999</c:v>
                </c:pt>
                <c:pt idx="2853">
                  <c:v>157.95988919999999</c:v>
                </c:pt>
                <c:pt idx="2854">
                  <c:v>165.70580709999999</c:v>
                </c:pt>
                <c:pt idx="2855">
                  <c:v>157.83622220000001</c:v>
                </c:pt>
                <c:pt idx="2856">
                  <c:v>183.55246059999999</c:v>
                </c:pt>
                <c:pt idx="2857">
                  <c:v>153.92040410000001</c:v>
                </c:pt>
                <c:pt idx="2858">
                  <c:v>158.157117</c:v>
                </c:pt>
                <c:pt idx="2859">
                  <c:v>148.0846282</c:v>
                </c:pt>
                <c:pt idx="2860">
                  <c:v>163.48936259999999</c:v>
                </c:pt>
                <c:pt idx="2861">
                  <c:v>159.17128690000001</c:v>
                </c:pt>
                <c:pt idx="2862">
                  <c:v>171.25528220000001</c:v>
                </c:pt>
                <c:pt idx="2863">
                  <c:v>172.28399229999999</c:v>
                </c:pt>
                <c:pt idx="2864">
                  <c:v>149.52154849999999</c:v>
                </c:pt>
                <c:pt idx="2865">
                  <c:v>157.64867169999999</c:v>
                </c:pt>
                <c:pt idx="2866">
                  <c:v>162.81844330000001</c:v>
                </c:pt>
                <c:pt idx="2867">
                  <c:v>153.00956450000001</c:v>
                </c:pt>
                <c:pt idx="2868">
                  <c:v>158.0165197</c:v>
                </c:pt>
                <c:pt idx="2869">
                  <c:v>165.8188614</c:v>
                </c:pt>
                <c:pt idx="2870">
                  <c:v>172.65077350000001</c:v>
                </c:pt>
                <c:pt idx="2871">
                  <c:v>172.0109732</c:v>
                </c:pt>
                <c:pt idx="2872">
                  <c:v>162.86931279999999</c:v>
                </c:pt>
                <c:pt idx="2873">
                  <c:v>160.26901889999999</c:v>
                </c:pt>
                <c:pt idx="2874">
                  <c:v>166.8995798</c:v>
                </c:pt>
                <c:pt idx="2875">
                  <c:v>165.42840029999999</c:v>
                </c:pt>
                <c:pt idx="2876">
                  <c:v>157.59542619999999</c:v>
                </c:pt>
                <c:pt idx="2877">
                  <c:v>161.61247299999999</c:v>
                </c:pt>
                <c:pt idx="2878">
                  <c:v>155.1128568</c:v>
                </c:pt>
                <c:pt idx="2879">
                  <c:v>175.273507</c:v>
                </c:pt>
                <c:pt idx="2880">
                  <c:v>159.8441315</c:v>
                </c:pt>
                <c:pt idx="2881">
                  <c:v>160.07168390000001</c:v>
                </c:pt>
                <c:pt idx="2882">
                  <c:v>153.56487580000001</c:v>
                </c:pt>
                <c:pt idx="2883">
                  <c:v>164.7696536</c:v>
                </c:pt>
                <c:pt idx="2884">
                  <c:v>169.29655869999999</c:v>
                </c:pt>
                <c:pt idx="2885">
                  <c:v>152.50753839999999</c:v>
                </c:pt>
                <c:pt idx="2886">
                  <c:v>160.98276300000001</c:v>
                </c:pt>
                <c:pt idx="2887">
                  <c:v>161.20333969999999</c:v>
                </c:pt>
                <c:pt idx="2888">
                  <c:v>157.4594506</c:v>
                </c:pt>
                <c:pt idx="2889">
                  <c:v>175.88915019999999</c:v>
                </c:pt>
                <c:pt idx="2890">
                  <c:v>159.10021209999999</c:v>
                </c:pt>
                <c:pt idx="2891">
                  <c:v>167.05544</c:v>
                </c:pt>
                <c:pt idx="2892">
                  <c:v>175.0082846</c:v>
                </c:pt>
                <c:pt idx="2893">
                  <c:v>161.70947469999999</c:v>
                </c:pt>
                <c:pt idx="2894">
                  <c:v>164.11420989999999</c:v>
                </c:pt>
                <c:pt idx="2895">
                  <c:v>156.28648039999999</c:v>
                </c:pt>
                <c:pt idx="2896">
                  <c:v>159.3164817</c:v>
                </c:pt>
                <c:pt idx="2897">
                  <c:v>168.4466348</c:v>
                </c:pt>
                <c:pt idx="2898">
                  <c:v>170.3275428</c:v>
                </c:pt>
                <c:pt idx="2899">
                  <c:v>152.7592617</c:v>
                </c:pt>
                <c:pt idx="2900">
                  <c:v>168.02444270000001</c:v>
                </c:pt>
                <c:pt idx="2901">
                  <c:v>163.3523811</c:v>
                </c:pt>
                <c:pt idx="2902">
                  <c:v>155.20439300000001</c:v>
                </c:pt>
                <c:pt idx="2903">
                  <c:v>161.13123580000001</c:v>
                </c:pt>
                <c:pt idx="2904">
                  <c:v>172.66752220000001</c:v>
                </c:pt>
                <c:pt idx="2905">
                  <c:v>150.0784548</c:v>
                </c:pt>
                <c:pt idx="2906">
                  <c:v>170.43375589999999</c:v>
                </c:pt>
                <c:pt idx="2907">
                  <c:v>162.2166819</c:v>
                </c:pt>
                <c:pt idx="2908">
                  <c:v>171.07420920000001</c:v>
                </c:pt>
                <c:pt idx="2909">
                  <c:v>165.116401</c:v>
                </c:pt>
                <c:pt idx="2910">
                  <c:v>157.42813169999999</c:v>
                </c:pt>
                <c:pt idx="2911">
                  <c:v>153.8021219</c:v>
                </c:pt>
                <c:pt idx="2912">
                  <c:v>168.26227700000001</c:v>
                </c:pt>
                <c:pt idx="2913">
                  <c:v>169.44290899999999</c:v>
                </c:pt>
                <c:pt idx="2914">
                  <c:v>146.9367269</c:v>
                </c:pt>
                <c:pt idx="2915">
                  <c:v>152.24608799999999</c:v>
                </c:pt>
                <c:pt idx="2916">
                  <c:v>156.88544300000001</c:v>
                </c:pt>
                <c:pt idx="2917">
                  <c:v>171.21442379999999</c:v>
                </c:pt>
                <c:pt idx="2918">
                  <c:v>161.9639339</c:v>
                </c:pt>
                <c:pt idx="2919">
                  <c:v>165.83103589999999</c:v>
                </c:pt>
                <c:pt idx="2920">
                  <c:v>157.43227429999999</c:v>
                </c:pt>
                <c:pt idx="2921">
                  <c:v>179.39776330000001</c:v>
                </c:pt>
                <c:pt idx="2922">
                  <c:v>158.3125632</c:v>
                </c:pt>
                <c:pt idx="2923">
                  <c:v>177.6792657</c:v>
                </c:pt>
                <c:pt idx="2924">
                  <c:v>181.0448676</c:v>
                </c:pt>
                <c:pt idx="2925">
                  <c:v>164.1322117</c:v>
                </c:pt>
                <c:pt idx="2926">
                  <c:v>176.45461950000001</c:v>
                </c:pt>
                <c:pt idx="2927">
                  <c:v>154.32010990000001</c:v>
                </c:pt>
                <c:pt idx="2928">
                  <c:v>173.6695402</c:v>
                </c:pt>
                <c:pt idx="2929">
                  <c:v>157.5995963</c:v>
                </c:pt>
                <c:pt idx="2930">
                  <c:v>160.99727809999999</c:v>
                </c:pt>
                <c:pt idx="2931">
                  <c:v>171.3527114</c:v>
                </c:pt>
                <c:pt idx="2932">
                  <c:v>155.1386727</c:v>
                </c:pt>
                <c:pt idx="2933">
                  <c:v>164.228285</c:v>
                </c:pt>
                <c:pt idx="2934">
                  <c:v>159.0700023</c:v>
                </c:pt>
                <c:pt idx="2935">
                  <c:v>147.8575908</c:v>
                </c:pt>
                <c:pt idx="2936">
                  <c:v>160.15347550000001</c:v>
                </c:pt>
                <c:pt idx="2937">
                  <c:v>161.6275469</c:v>
                </c:pt>
                <c:pt idx="2938">
                  <c:v>169.82051089999999</c:v>
                </c:pt>
                <c:pt idx="2939">
                  <c:v>157.3679808</c:v>
                </c:pt>
                <c:pt idx="2940">
                  <c:v>167.93178270000001</c:v>
                </c:pt>
                <c:pt idx="2941">
                  <c:v>159.6002905</c:v>
                </c:pt>
                <c:pt idx="2942">
                  <c:v>161.3678467</c:v>
                </c:pt>
                <c:pt idx="2943">
                  <c:v>164.31060980000001</c:v>
                </c:pt>
                <c:pt idx="2944">
                  <c:v>163.92972090000001</c:v>
                </c:pt>
                <c:pt idx="2945">
                  <c:v>174.0353978</c:v>
                </c:pt>
                <c:pt idx="2946">
                  <c:v>154.6045756</c:v>
                </c:pt>
                <c:pt idx="2947">
                  <c:v>155.04600529999999</c:v>
                </c:pt>
                <c:pt idx="2948">
                  <c:v>160.2388435</c:v>
                </c:pt>
                <c:pt idx="2949">
                  <c:v>156.2420979</c:v>
                </c:pt>
                <c:pt idx="2950">
                  <c:v>174.98880410000001</c:v>
                </c:pt>
                <c:pt idx="2951">
                  <c:v>163.4699894</c:v>
                </c:pt>
                <c:pt idx="2952">
                  <c:v>155.42472660000001</c:v>
                </c:pt>
                <c:pt idx="2953">
                  <c:v>161.40861200000001</c:v>
                </c:pt>
                <c:pt idx="2954">
                  <c:v>166.69112229999999</c:v>
                </c:pt>
                <c:pt idx="2955">
                  <c:v>168.70037869999999</c:v>
                </c:pt>
                <c:pt idx="2956">
                  <c:v>166.1634881</c:v>
                </c:pt>
                <c:pt idx="2957">
                  <c:v>164.7316936</c:v>
                </c:pt>
                <c:pt idx="2958">
                  <c:v>155.8327543</c:v>
                </c:pt>
                <c:pt idx="2959">
                  <c:v>166.01494919999999</c:v>
                </c:pt>
                <c:pt idx="2960">
                  <c:v>165.7176321</c:v>
                </c:pt>
                <c:pt idx="2961">
                  <c:v>170.78142</c:v>
                </c:pt>
                <c:pt idx="2962">
                  <c:v>159.6828003</c:v>
                </c:pt>
                <c:pt idx="2963">
                  <c:v>160.653075</c:v>
                </c:pt>
                <c:pt idx="2964">
                  <c:v>164.67352890000001</c:v>
                </c:pt>
                <c:pt idx="2965">
                  <c:v>152.4133525</c:v>
                </c:pt>
                <c:pt idx="2966">
                  <c:v>153.6287562</c:v>
                </c:pt>
                <c:pt idx="2967">
                  <c:v>155.51354409999999</c:v>
                </c:pt>
                <c:pt idx="2968">
                  <c:v>170.37796130000001</c:v>
                </c:pt>
                <c:pt idx="2969">
                  <c:v>172.50009800000001</c:v>
                </c:pt>
                <c:pt idx="2970">
                  <c:v>167.33789139999999</c:v>
                </c:pt>
                <c:pt idx="2971">
                  <c:v>156.23420369999999</c:v>
                </c:pt>
                <c:pt idx="2972">
                  <c:v>156.5737589</c:v>
                </c:pt>
                <c:pt idx="2973">
                  <c:v>157.25236910000001</c:v>
                </c:pt>
                <c:pt idx="2974">
                  <c:v>153.97977969999999</c:v>
                </c:pt>
                <c:pt idx="2975">
                  <c:v>153.82566890000001</c:v>
                </c:pt>
                <c:pt idx="2976">
                  <c:v>157.2150614</c:v>
                </c:pt>
                <c:pt idx="2977">
                  <c:v>172.0655993</c:v>
                </c:pt>
                <c:pt idx="2978">
                  <c:v>158.907274</c:v>
                </c:pt>
                <c:pt idx="2979">
                  <c:v>160.73078129999999</c:v>
                </c:pt>
                <c:pt idx="2980">
                  <c:v>157.13865559999999</c:v>
                </c:pt>
                <c:pt idx="2981">
                  <c:v>156.29114089999999</c:v>
                </c:pt>
                <c:pt idx="2982">
                  <c:v>159.19548929999999</c:v>
                </c:pt>
                <c:pt idx="2983">
                  <c:v>149.9341555</c:v>
                </c:pt>
                <c:pt idx="2984">
                  <c:v>160.45828900000001</c:v>
                </c:pt>
                <c:pt idx="2985">
                  <c:v>150.6921984</c:v>
                </c:pt>
                <c:pt idx="2986">
                  <c:v>169.74481280000001</c:v>
                </c:pt>
                <c:pt idx="2987">
                  <c:v>163.3338368</c:v>
                </c:pt>
                <c:pt idx="2988">
                  <c:v>161.47133460000001</c:v>
                </c:pt>
                <c:pt idx="2989">
                  <c:v>165.47369449999999</c:v>
                </c:pt>
                <c:pt idx="2990">
                  <c:v>170.94372419999999</c:v>
                </c:pt>
                <c:pt idx="2991">
                  <c:v>159.5451319</c:v>
                </c:pt>
                <c:pt idx="2992">
                  <c:v>155.1344158</c:v>
                </c:pt>
                <c:pt idx="2993">
                  <c:v>156.39061559999999</c:v>
                </c:pt>
                <c:pt idx="2994">
                  <c:v>167.97681739999999</c:v>
                </c:pt>
                <c:pt idx="2995">
                  <c:v>147.68995810000001</c:v>
                </c:pt>
                <c:pt idx="2996">
                  <c:v>149.27996429999999</c:v>
                </c:pt>
                <c:pt idx="2997">
                  <c:v>159.58033549999999</c:v>
                </c:pt>
                <c:pt idx="2998">
                  <c:v>157.99410589999999</c:v>
                </c:pt>
                <c:pt idx="2999">
                  <c:v>155.788194</c:v>
                </c:pt>
                <c:pt idx="3000">
                  <c:v>156.75261939999999</c:v>
                </c:pt>
                <c:pt idx="3001">
                  <c:v>155.05498789999999</c:v>
                </c:pt>
                <c:pt idx="3002">
                  <c:v>152.09436310000001</c:v>
                </c:pt>
                <c:pt idx="3003">
                  <c:v>142.5076388</c:v>
                </c:pt>
                <c:pt idx="3004">
                  <c:v>149.7673556</c:v>
                </c:pt>
                <c:pt idx="3005">
                  <c:v>159.08245149999999</c:v>
                </c:pt>
                <c:pt idx="3006">
                  <c:v>152.19078200000001</c:v>
                </c:pt>
                <c:pt idx="3007">
                  <c:v>167.72894310000001</c:v>
                </c:pt>
                <c:pt idx="3008">
                  <c:v>150.48140119999999</c:v>
                </c:pt>
                <c:pt idx="3009">
                  <c:v>160.88845190000001</c:v>
                </c:pt>
                <c:pt idx="3010">
                  <c:v>173.2219565</c:v>
                </c:pt>
                <c:pt idx="3011">
                  <c:v>159.56649239999999</c:v>
                </c:pt>
                <c:pt idx="3012">
                  <c:v>169.35376360000001</c:v>
                </c:pt>
                <c:pt idx="3013">
                  <c:v>168.5121134</c:v>
                </c:pt>
                <c:pt idx="3014">
                  <c:v>159.2976707</c:v>
                </c:pt>
                <c:pt idx="3015">
                  <c:v>159.71342870000001</c:v>
                </c:pt>
                <c:pt idx="3016">
                  <c:v>173.08206530000001</c:v>
                </c:pt>
                <c:pt idx="3017">
                  <c:v>156.33473219999999</c:v>
                </c:pt>
                <c:pt idx="3018">
                  <c:v>162.54111570000001</c:v>
                </c:pt>
                <c:pt idx="3019">
                  <c:v>174.58287379999999</c:v>
                </c:pt>
                <c:pt idx="3020">
                  <c:v>159.01772729999999</c:v>
                </c:pt>
                <c:pt idx="3021">
                  <c:v>162.50450530000001</c:v>
                </c:pt>
                <c:pt idx="3022">
                  <c:v>162.4283193</c:v>
                </c:pt>
                <c:pt idx="3023">
                  <c:v>154.89113510000001</c:v>
                </c:pt>
                <c:pt idx="3024">
                  <c:v>161.3353611</c:v>
                </c:pt>
                <c:pt idx="3025">
                  <c:v>165.40267230000001</c:v>
                </c:pt>
                <c:pt idx="3026">
                  <c:v>164.33560790000001</c:v>
                </c:pt>
                <c:pt idx="3027">
                  <c:v>151.06612430000001</c:v>
                </c:pt>
                <c:pt idx="3028">
                  <c:v>159.5904041</c:v>
                </c:pt>
                <c:pt idx="3029">
                  <c:v>160.7631667</c:v>
                </c:pt>
                <c:pt idx="3030">
                  <c:v>163.17069770000001</c:v>
                </c:pt>
                <c:pt idx="3031">
                  <c:v>163.70470839999999</c:v>
                </c:pt>
                <c:pt idx="3032">
                  <c:v>162.2777547</c:v>
                </c:pt>
                <c:pt idx="3033">
                  <c:v>171.00206589999999</c:v>
                </c:pt>
                <c:pt idx="3034">
                  <c:v>168.26234590000001</c:v>
                </c:pt>
                <c:pt idx="3035">
                  <c:v>169.2005891</c:v>
                </c:pt>
                <c:pt idx="3036">
                  <c:v>160.6744114</c:v>
                </c:pt>
                <c:pt idx="3037">
                  <c:v>163.58179469999999</c:v>
                </c:pt>
                <c:pt idx="3038">
                  <c:v>156.9441712</c:v>
                </c:pt>
                <c:pt idx="3039">
                  <c:v>159.30775729999999</c:v>
                </c:pt>
                <c:pt idx="3040">
                  <c:v>172.75662</c:v>
                </c:pt>
                <c:pt idx="3041">
                  <c:v>157.87552020000001</c:v>
                </c:pt>
                <c:pt idx="3042">
                  <c:v>173.0479771</c:v>
                </c:pt>
                <c:pt idx="3043">
                  <c:v>164.8871709</c:v>
                </c:pt>
                <c:pt idx="3044">
                  <c:v>163.64043839999999</c:v>
                </c:pt>
                <c:pt idx="3045">
                  <c:v>167.04621420000001</c:v>
                </c:pt>
                <c:pt idx="3046">
                  <c:v>160.56631540000001</c:v>
                </c:pt>
                <c:pt idx="3047">
                  <c:v>159.34034020000001</c:v>
                </c:pt>
                <c:pt idx="3048">
                  <c:v>149.75850260000001</c:v>
                </c:pt>
                <c:pt idx="3049">
                  <c:v>161.6291257</c:v>
                </c:pt>
                <c:pt idx="3050">
                  <c:v>158.2813409</c:v>
                </c:pt>
                <c:pt idx="3051">
                  <c:v>145.12874439999999</c:v>
                </c:pt>
                <c:pt idx="3052">
                  <c:v>162.1989505</c:v>
                </c:pt>
                <c:pt idx="3053">
                  <c:v>156.90192920000001</c:v>
                </c:pt>
                <c:pt idx="3054">
                  <c:v>172.50489780000001</c:v>
                </c:pt>
                <c:pt idx="3055">
                  <c:v>156.92918230000001</c:v>
                </c:pt>
                <c:pt idx="3056">
                  <c:v>157.3448281</c:v>
                </c:pt>
                <c:pt idx="3057">
                  <c:v>156.9411418</c:v>
                </c:pt>
                <c:pt idx="3058">
                  <c:v>155.70164349999999</c:v>
                </c:pt>
                <c:pt idx="3059">
                  <c:v>155.5066617</c:v>
                </c:pt>
                <c:pt idx="3060">
                  <c:v>160.44561200000001</c:v>
                </c:pt>
                <c:pt idx="3061">
                  <c:v>165.40058260000001</c:v>
                </c:pt>
                <c:pt idx="3062">
                  <c:v>162.0724458</c:v>
                </c:pt>
                <c:pt idx="3063">
                  <c:v>153.12931180000001</c:v>
                </c:pt>
                <c:pt idx="3064">
                  <c:v>167.13993819999999</c:v>
                </c:pt>
                <c:pt idx="3065">
                  <c:v>159.10921669999999</c:v>
                </c:pt>
                <c:pt idx="3066">
                  <c:v>166.4165094</c:v>
                </c:pt>
                <c:pt idx="3067">
                  <c:v>154.74491259999999</c:v>
                </c:pt>
                <c:pt idx="3068">
                  <c:v>150.99730460000001</c:v>
                </c:pt>
                <c:pt idx="3069">
                  <c:v>158.53633450000001</c:v>
                </c:pt>
                <c:pt idx="3070">
                  <c:v>165.25599130000001</c:v>
                </c:pt>
                <c:pt idx="3071">
                  <c:v>163.47266279999999</c:v>
                </c:pt>
                <c:pt idx="3072">
                  <c:v>159.26062569999999</c:v>
                </c:pt>
                <c:pt idx="3073">
                  <c:v>163.14205699999999</c:v>
                </c:pt>
                <c:pt idx="3074">
                  <c:v>155.34127749999999</c:v>
                </c:pt>
                <c:pt idx="3075">
                  <c:v>162.5957032</c:v>
                </c:pt>
                <c:pt idx="3076">
                  <c:v>163.11111009999999</c:v>
                </c:pt>
                <c:pt idx="3077">
                  <c:v>156.2895614</c:v>
                </c:pt>
                <c:pt idx="3078">
                  <c:v>146.59421159999999</c:v>
                </c:pt>
                <c:pt idx="3079">
                  <c:v>178.8747497</c:v>
                </c:pt>
                <c:pt idx="3080">
                  <c:v>175.65863300000001</c:v>
                </c:pt>
                <c:pt idx="3081">
                  <c:v>164.49682490000001</c:v>
                </c:pt>
                <c:pt idx="3082">
                  <c:v>157.71808669999999</c:v>
                </c:pt>
                <c:pt idx="3083">
                  <c:v>171.27315920000001</c:v>
                </c:pt>
                <c:pt idx="3084">
                  <c:v>169.83135720000001</c:v>
                </c:pt>
                <c:pt idx="3085">
                  <c:v>157.0351229</c:v>
                </c:pt>
                <c:pt idx="3086">
                  <c:v>172.15792930000001</c:v>
                </c:pt>
                <c:pt idx="3087">
                  <c:v>165.8741124</c:v>
                </c:pt>
                <c:pt idx="3088">
                  <c:v>166.4324254</c:v>
                </c:pt>
                <c:pt idx="3089">
                  <c:v>162.17610519999999</c:v>
                </c:pt>
                <c:pt idx="3090">
                  <c:v>154.10151160000001</c:v>
                </c:pt>
                <c:pt idx="3091">
                  <c:v>157.7868292</c:v>
                </c:pt>
                <c:pt idx="3092">
                  <c:v>153.4534663</c:v>
                </c:pt>
                <c:pt idx="3093">
                  <c:v>164.01896360000001</c:v>
                </c:pt>
                <c:pt idx="3094">
                  <c:v>152.85030950000001</c:v>
                </c:pt>
                <c:pt idx="3095">
                  <c:v>162.09980100000001</c:v>
                </c:pt>
                <c:pt idx="3096">
                  <c:v>159.0676248</c:v>
                </c:pt>
                <c:pt idx="3097">
                  <c:v>149.72851700000001</c:v>
                </c:pt>
                <c:pt idx="3098">
                  <c:v>157.65742270000001</c:v>
                </c:pt>
                <c:pt idx="3099">
                  <c:v>153.5488896</c:v>
                </c:pt>
                <c:pt idx="3100">
                  <c:v>163.80292969999999</c:v>
                </c:pt>
                <c:pt idx="3101">
                  <c:v>166.66773409999999</c:v>
                </c:pt>
                <c:pt idx="3102">
                  <c:v>169.84155820000001</c:v>
                </c:pt>
                <c:pt idx="3103">
                  <c:v>178.71724130000001</c:v>
                </c:pt>
                <c:pt idx="3104">
                  <c:v>152.9843879</c:v>
                </c:pt>
                <c:pt idx="3105">
                  <c:v>160.79510389999999</c:v>
                </c:pt>
                <c:pt idx="3106">
                  <c:v>151.3518167</c:v>
                </c:pt>
                <c:pt idx="3107">
                  <c:v>165.9220109</c:v>
                </c:pt>
                <c:pt idx="3108">
                  <c:v>157.3861503</c:v>
                </c:pt>
                <c:pt idx="3109">
                  <c:v>156.54930250000001</c:v>
                </c:pt>
                <c:pt idx="3110">
                  <c:v>152.9636447</c:v>
                </c:pt>
                <c:pt idx="3111">
                  <c:v>158.60798539999999</c:v>
                </c:pt>
                <c:pt idx="3112">
                  <c:v>156.0530158</c:v>
                </c:pt>
                <c:pt idx="3113">
                  <c:v>165.18342079999999</c:v>
                </c:pt>
                <c:pt idx="3114">
                  <c:v>169.75877940000001</c:v>
                </c:pt>
                <c:pt idx="3115">
                  <c:v>155.64890800000001</c:v>
                </c:pt>
                <c:pt idx="3116">
                  <c:v>158.15090330000001</c:v>
                </c:pt>
                <c:pt idx="3117">
                  <c:v>161.77442859999999</c:v>
                </c:pt>
                <c:pt idx="3118">
                  <c:v>155.52456710000001</c:v>
                </c:pt>
                <c:pt idx="3119">
                  <c:v>150.48973140000001</c:v>
                </c:pt>
                <c:pt idx="3120">
                  <c:v>165.29642129999999</c:v>
                </c:pt>
                <c:pt idx="3121">
                  <c:v>160.87479110000001</c:v>
                </c:pt>
                <c:pt idx="3122">
                  <c:v>165.4251797</c:v>
                </c:pt>
                <c:pt idx="3123">
                  <c:v>168.572844</c:v>
                </c:pt>
                <c:pt idx="3124">
                  <c:v>151.45349859999999</c:v>
                </c:pt>
                <c:pt idx="3125">
                  <c:v>169.5306832</c:v>
                </c:pt>
                <c:pt idx="3126">
                  <c:v>169.0794492</c:v>
                </c:pt>
                <c:pt idx="3127">
                  <c:v>165.58508800000001</c:v>
                </c:pt>
                <c:pt idx="3128">
                  <c:v>161.8618645</c:v>
                </c:pt>
                <c:pt idx="3129">
                  <c:v>164.1869398</c:v>
                </c:pt>
                <c:pt idx="3130">
                  <c:v>173.28433680000001</c:v>
                </c:pt>
                <c:pt idx="3131">
                  <c:v>154.3433374</c:v>
                </c:pt>
                <c:pt idx="3132">
                  <c:v>165.29830620000001</c:v>
                </c:pt>
                <c:pt idx="3133">
                  <c:v>151.8257223</c:v>
                </c:pt>
                <c:pt idx="3134">
                  <c:v>170.20172679999999</c:v>
                </c:pt>
                <c:pt idx="3135">
                  <c:v>181.74259989999999</c:v>
                </c:pt>
                <c:pt idx="3136">
                  <c:v>166.63441499999999</c:v>
                </c:pt>
                <c:pt idx="3137">
                  <c:v>171.9932369</c:v>
                </c:pt>
                <c:pt idx="3138">
                  <c:v>160.56346479999999</c:v>
                </c:pt>
                <c:pt idx="3139">
                  <c:v>155.58600989999999</c:v>
                </c:pt>
                <c:pt idx="3140">
                  <c:v>166.72219870000001</c:v>
                </c:pt>
                <c:pt idx="3141">
                  <c:v>150.49158550000001</c:v>
                </c:pt>
                <c:pt idx="3142">
                  <c:v>160.6885729</c:v>
                </c:pt>
                <c:pt idx="3143">
                  <c:v>160.7441714</c:v>
                </c:pt>
                <c:pt idx="3144">
                  <c:v>168.92626379999999</c:v>
                </c:pt>
                <c:pt idx="3145">
                  <c:v>169.76098060000001</c:v>
                </c:pt>
                <c:pt idx="3146">
                  <c:v>153.82539700000001</c:v>
                </c:pt>
                <c:pt idx="3147">
                  <c:v>163.77556060000001</c:v>
                </c:pt>
                <c:pt idx="3148">
                  <c:v>161.8798883</c:v>
                </c:pt>
                <c:pt idx="3149">
                  <c:v>173.0860586</c:v>
                </c:pt>
                <c:pt idx="3150">
                  <c:v>166.07338949999999</c:v>
                </c:pt>
                <c:pt idx="3151">
                  <c:v>160.91582529999999</c:v>
                </c:pt>
                <c:pt idx="3152">
                  <c:v>161.50642629999999</c:v>
                </c:pt>
                <c:pt idx="3153">
                  <c:v>169.00692979999999</c:v>
                </c:pt>
                <c:pt idx="3154">
                  <c:v>169.27709680000001</c:v>
                </c:pt>
                <c:pt idx="3155">
                  <c:v>158.60460309999999</c:v>
                </c:pt>
                <c:pt idx="3156">
                  <c:v>151.3545235</c:v>
                </c:pt>
                <c:pt idx="3157">
                  <c:v>157.62089750000001</c:v>
                </c:pt>
                <c:pt idx="3158">
                  <c:v>172.7185996</c:v>
                </c:pt>
                <c:pt idx="3159">
                  <c:v>164.17462639999999</c:v>
                </c:pt>
                <c:pt idx="3160">
                  <c:v>152.7704746</c:v>
                </c:pt>
                <c:pt idx="3161">
                  <c:v>156.20654400000001</c:v>
                </c:pt>
                <c:pt idx="3162">
                  <c:v>153.58485239999999</c:v>
                </c:pt>
                <c:pt idx="3163">
                  <c:v>156.18064050000001</c:v>
                </c:pt>
                <c:pt idx="3164">
                  <c:v>166.4546143</c:v>
                </c:pt>
                <c:pt idx="3165">
                  <c:v>146.9066631</c:v>
                </c:pt>
                <c:pt idx="3166">
                  <c:v>165.2042491</c:v>
                </c:pt>
                <c:pt idx="3167">
                  <c:v>163.02109899999999</c:v>
                </c:pt>
                <c:pt idx="3168">
                  <c:v>161.1141318</c:v>
                </c:pt>
                <c:pt idx="3169">
                  <c:v>158.727036</c:v>
                </c:pt>
                <c:pt idx="3170">
                  <c:v>171.16116439999999</c:v>
                </c:pt>
                <c:pt idx="3171">
                  <c:v>164.49929729999999</c:v>
                </c:pt>
                <c:pt idx="3172">
                  <c:v>161.49677260000001</c:v>
                </c:pt>
                <c:pt idx="3173">
                  <c:v>162.0482595</c:v>
                </c:pt>
                <c:pt idx="3174">
                  <c:v>154.88263269999999</c:v>
                </c:pt>
                <c:pt idx="3175">
                  <c:v>156.80899909999999</c:v>
                </c:pt>
                <c:pt idx="3176">
                  <c:v>163.0461483</c:v>
                </c:pt>
                <c:pt idx="3177">
                  <c:v>153.80256829999999</c:v>
                </c:pt>
                <c:pt idx="3178">
                  <c:v>170.64248319999999</c:v>
                </c:pt>
                <c:pt idx="3179">
                  <c:v>167.32413840000001</c:v>
                </c:pt>
                <c:pt idx="3180">
                  <c:v>153.25491160000001</c:v>
                </c:pt>
                <c:pt idx="3181">
                  <c:v>150.17758000000001</c:v>
                </c:pt>
                <c:pt idx="3182">
                  <c:v>173.1951047</c:v>
                </c:pt>
                <c:pt idx="3183">
                  <c:v>159.05982330000001</c:v>
                </c:pt>
                <c:pt idx="3184">
                  <c:v>164.49585429999999</c:v>
                </c:pt>
                <c:pt idx="3185">
                  <c:v>161.84126639999999</c:v>
                </c:pt>
                <c:pt idx="3186">
                  <c:v>159.4829641</c:v>
                </c:pt>
                <c:pt idx="3187">
                  <c:v>168.5069877</c:v>
                </c:pt>
                <c:pt idx="3188">
                  <c:v>164.70824880000001</c:v>
                </c:pt>
                <c:pt idx="3189">
                  <c:v>167.0201083</c:v>
                </c:pt>
                <c:pt idx="3190">
                  <c:v>168.41863660000001</c:v>
                </c:pt>
                <c:pt idx="3191">
                  <c:v>163.16386460000001</c:v>
                </c:pt>
                <c:pt idx="3192">
                  <c:v>160.28666029999999</c:v>
                </c:pt>
                <c:pt idx="3193">
                  <c:v>159.46196610000001</c:v>
                </c:pt>
                <c:pt idx="3194">
                  <c:v>161.22177210000001</c:v>
                </c:pt>
                <c:pt idx="3195">
                  <c:v>169.5428838</c:v>
                </c:pt>
                <c:pt idx="3196">
                  <c:v>168.9849131</c:v>
                </c:pt>
                <c:pt idx="3197">
                  <c:v>164.95406510000001</c:v>
                </c:pt>
                <c:pt idx="3198">
                  <c:v>163.2070903</c:v>
                </c:pt>
                <c:pt idx="3199">
                  <c:v>166.73393390000001</c:v>
                </c:pt>
                <c:pt idx="3200">
                  <c:v>169.32245180000001</c:v>
                </c:pt>
                <c:pt idx="3201">
                  <c:v>152.93273479999999</c:v>
                </c:pt>
                <c:pt idx="3202">
                  <c:v>163.9647148</c:v>
                </c:pt>
                <c:pt idx="3203">
                  <c:v>166.42698100000001</c:v>
                </c:pt>
                <c:pt idx="3204">
                  <c:v>162.97640580000001</c:v>
                </c:pt>
                <c:pt idx="3205">
                  <c:v>161.09886700000001</c:v>
                </c:pt>
                <c:pt idx="3206">
                  <c:v>174.18226419999999</c:v>
                </c:pt>
                <c:pt idx="3207">
                  <c:v>171.3501158</c:v>
                </c:pt>
                <c:pt idx="3208">
                  <c:v>166.5894528</c:v>
                </c:pt>
                <c:pt idx="3209">
                  <c:v>171.1545672</c:v>
                </c:pt>
                <c:pt idx="3210">
                  <c:v>165.863102</c:v>
                </c:pt>
                <c:pt idx="3211">
                  <c:v>174.4904057</c:v>
                </c:pt>
                <c:pt idx="3212">
                  <c:v>159.71989769999999</c:v>
                </c:pt>
                <c:pt idx="3213">
                  <c:v>163.8357034</c:v>
                </c:pt>
                <c:pt idx="3214">
                  <c:v>170.50919049999999</c:v>
                </c:pt>
                <c:pt idx="3215">
                  <c:v>162.2886973</c:v>
                </c:pt>
                <c:pt idx="3216">
                  <c:v>162.4256063</c:v>
                </c:pt>
                <c:pt idx="3217">
                  <c:v>155.53199760000001</c:v>
                </c:pt>
                <c:pt idx="3218">
                  <c:v>158.4092417</c:v>
                </c:pt>
                <c:pt idx="3219">
                  <c:v>162.2582391</c:v>
                </c:pt>
                <c:pt idx="3220">
                  <c:v>170.84071489999999</c:v>
                </c:pt>
                <c:pt idx="3221">
                  <c:v>157.4315431</c:v>
                </c:pt>
                <c:pt idx="3222">
                  <c:v>157.3225352</c:v>
                </c:pt>
                <c:pt idx="3223">
                  <c:v>165.41406319999999</c:v>
                </c:pt>
                <c:pt idx="3224">
                  <c:v>152.27278089999999</c:v>
                </c:pt>
                <c:pt idx="3225">
                  <c:v>149.02422050000001</c:v>
                </c:pt>
                <c:pt idx="3226">
                  <c:v>156.1044306</c:v>
                </c:pt>
                <c:pt idx="3227">
                  <c:v>168.50203819999999</c:v>
                </c:pt>
                <c:pt idx="3228">
                  <c:v>171.6638805</c:v>
                </c:pt>
                <c:pt idx="3229">
                  <c:v>167.9318912</c:v>
                </c:pt>
                <c:pt idx="3230">
                  <c:v>159.3487433</c:v>
                </c:pt>
                <c:pt idx="3231">
                  <c:v>159.3522657</c:v>
                </c:pt>
                <c:pt idx="3232">
                  <c:v>153.91085169999999</c:v>
                </c:pt>
                <c:pt idx="3233">
                  <c:v>163.22975539999999</c:v>
                </c:pt>
                <c:pt idx="3234">
                  <c:v>161.51745299999999</c:v>
                </c:pt>
                <c:pt idx="3235">
                  <c:v>153.72694970000001</c:v>
                </c:pt>
                <c:pt idx="3236">
                  <c:v>166.75237229999999</c:v>
                </c:pt>
                <c:pt idx="3237">
                  <c:v>163.49576020000001</c:v>
                </c:pt>
                <c:pt idx="3238">
                  <c:v>172.95957189999999</c:v>
                </c:pt>
                <c:pt idx="3239">
                  <c:v>155.9628687</c:v>
                </c:pt>
                <c:pt idx="3240">
                  <c:v>161.68450569999999</c:v>
                </c:pt>
                <c:pt idx="3241">
                  <c:v>142.66493990000001</c:v>
                </c:pt>
                <c:pt idx="3242">
                  <c:v>154.5826453</c:v>
                </c:pt>
                <c:pt idx="3243">
                  <c:v>166.35356640000001</c:v>
                </c:pt>
                <c:pt idx="3244">
                  <c:v>152.62904370000001</c:v>
                </c:pt>
                <c:pt idx="3245">
                  <c:v>165.50154989999999</c:v>
                </c:pt>
                <c:pt idx="3246">
                  <c:v>153.87426859999999</c:v>
                </c:pt>
                <c:pt idx="3247">
                  <c:v>152.01251379999999</c:v>
                </c:pt>
                <c:pt idx="3248">
                  <c:v>152.85494560000001</c:v>
                </c:pt>
                <c:pt idx="3249">
                  <c:v>162.0704212</c:v>
                </c:pt>
                <c:pt idx="3250">
                  <c:v>165.50535919999999</c:v>
                </c:pt>
                <c:pt idx="3251">
                  <c:v>155.5263381</c:v>
                </c:pt>
                <c:pt idx="3252">
                  <c:v>168.2915453</c:v>
                </c:pt>
                <c:pt idx="3253">
                  <c:v>158.2403248</c:v>
                </c:pt>
                <c:pt idx="3254">
                  <c:v>171.0504344</c:v>
                </c:pt>
                <c:pt idx="3255">
                  <c:v>163.7856865</c:v>
                </c:pt>
                <c:pt idx="3256">
                  <c:v>166.13943560000001</c:v>
                </c:pt>
                <c:pt idx="3257">
                  <c:v>160.83241319999999</c:v>
                </c:pt>
                <c:pt idx="3258">
                  <c:v>177.79567510000001</c:v>
                </c:pt>
                <c:pt idx="3259">
                  <c:v>154.3811996</c:v>
                </c:pt>
                <c:pt idx="3260">
                  <c:v>159.2929633</c:v>
                </c:pt>
                <c:pt idx="3261">
                  <c:v>162.72034059999999</c:v>
                </c:pt>
                <c:pt idx="3262">
                  <c:v>170.84230099999999</c:v>
                </c:pt>
                <c:pt idx="3263">
                  <c:v>158.05743770000001</c:v>
                </c:pt>
                <c:pt idx="3264">
                  <c:v>150.42653279999999</c:v>
                </c:pt>
                <c:pt idx="3265">
                  <c:v>148.2583975</c:v>
                </c:pt>
                <c:pt idx="3266">
                  <c:v>152.3424431</c:v>
                </c:pt>
                <c:pt idx="3267">
                  <c:v>158.0700756</c:v>
                </c:pt>
                <c:pt idx="3268">
                  <c:v>155.967896</c:v>
                </c:pt>
                <c:pt idx="3269">
                  <c:v>169.3984356</c:v>
                </c:pt>
                <c:pt idx="3270">
                  <c:v>154.5061623</c:v>
                </c:pt>
                <c:pt idx="3271">
                  <c:v>166.70680479999999</c:v>
                </c:pt>
                <c:pt idx="3272">
                  <c:v>152.8859793</c:v>
                </c:pt>
                <c:pt idx="3273">
                  <c:v>167.89074600000001</c:v>
                </c:pt>
                <c:pt idx="3274">
                  <c:v>163.58954209999999</c:v>
                </c:pt>
                <c:pt idx="3275">
                  <c:v>164.83165890000001</c:v>
                </c:pt>
                <c:pt idx="3276">
                  <c:v>162.21293900000001</c:v>
                </c:pt>
                <c:pt idx="3277">
                  <c:v>155.4927357</c:v>
                </c:pt>
                <c:pt idx="3278">
                  <c:v>177.80025309999999</c:v>
                </c:pt>
                <c:pt idx="3279">
                  <c:v>163.79722150000001</c:v>
                </c:pt>
                <c:pt idx="3280">
                  <c:v>170.15107599999999</c:v>
                </c:pt>
                <c:pt idx="3281">
                  <c:v>148.0826816</c:v>
                </c:pt>
                <c:pt idx="3282">
                  <c:v>163.46477039999999</c:v>
                </c:pt>
                <c:pt idx="3283">
                  <c:v>171.2190027</c:v>
                </c:pt>
                <c:pt idx="3284">
                  <c:v>170.01822870000001</c:v>
                </c:pt>
                <c:pt idx="3285">
                  <c:v>154.2589164</c:v>
                </c:pt>
                <c:pt idx="3286">
                  <c:v>165.60069910000001</c:v>
                </c:pt>
                <c:pt idx="3287">
                  <c:v>152.2881338</c:v>
                </c:pt>
                <c:pt idx="3288">
                  <c:v>166.98024240000001</c:v>
                </c:pt>
                <c:pt idx="3289">
                  <c:v>160.46218569999999</c:v>
                </c:pt>
                <c:pt idx="3290">
                  <c:v>155.99285750000001</c:v>
                </c:pt>
                <c:pt idx="3291">
                  <c:v>157.3625638</c:v>
                </c:pt>
                <c:pt idx="3292">
                  <c:v>164.43034320000001</c:v>
                </c:pt>
                <c:pt idx="3293">
                  <c:v>145.3719633</c:v>
                </c:pt>
                <c:pt idx="3294">
                  <c:v>167.64428040000001</c:v>
                </c:pt>
                <c:pt idx="3295">
                  <c:v>167.73030080000001</c:v>
                </c:pt>
                <c:pt idx="3296">
                  <c:v>167.95622030000001</c:v>
                </c:pt>
                <c:pt idx="3297">
                  <c:v>152.078833</c:v>
                </c:pt>
                <c:pt idx="3298">
                  <c:v>163.2154922</c:v>
                </c:pt>
                <c:pt idx="3299">
                  <c:v>163.88911630000001</c:v>
                </c:pt>
                <c:pt idx="3300">
                  <c:v>178.81223420000001</c:v>
                </c:pt>
                <c:pt idx="3301">
                  <c:v>171.91636170000001</c:v>
                </c:pt>
                <c:pt idx="3302">
                  <c:v>154.88782810000001</c:v>
                </c:pt>
                <c:pt idx="3303">
                  <c:v>165.00337540000001</c:v>
                </c:pt>
                <c:pt idx="3304">
                  <c:v>159.57814730000001</c:v>
                </c:pt>
                <c:pt idx="3305">
                  <c:v>160.48726540000001</c:v>
                </c:pt>
                <c:pt idx="3306">
                  <c:v>164.9563273</c:v>
                </c:pt>
                <c:pt idx="3307">
                  <c:v>159.21800010000001</c:v>
                </c:pt>
                <c:pt idx="3308">
                  <c:v>164.66047879999999</c:v>
                </c:pt>
                <c:pt idx="3309">
                  <c:v>161.90153670000001</c:v>
                </c:pt>
                <c:pt idx="3310">
                  <c:v>177.34847360000001</c:v>
                </c:pt>
                <c:pt idx="3311">
                  <c:v>160.87260549999999</c:v>
                </c:pt>
                <c:pt idx="3312">
                  <c:v>167.13180310000001</c:v>
                </c:pt>
                <c:pt idx="3313">
                  <c:v>157.06622590000001</c:v>
                </c:pt>
                <c:pt idx="3314">
                  <c:v>151.2541923</c:v>
                </c:pt>
                <c:pt idx="3315">
                  <c:v>157.80170330000001</c:v>
                </c:pt>
                <c:pt idx="3316">
                  <c:v>165.92516889999999</c:v>
                </c:pt>
                <c:pt idx="3317">
                  <c:v>169.20068330000001</c:v>
                </c:pt>
                <c:pt idx="3318">
                  <c:v>161.8859429</c:v>
                </c:pt>
                <c:pt idx="3319">
                  <c:v>152.816934</c:v>
                </c:pt>
                <c:pt idx="3320">
                  <c:v>166.8611947</c:v>
                </c:pt>
                <c:pt idx="3321">
                  <c:v>163.55292660000001</c:v>
                </c:pt>
                <c:pt idx="3322">
                  <c:v>165.97317369999999</c:v>
                </c:pt>
                <c:pt idx="3323">
                  <c:v>168.363553</c:v>
                </c:pt>
                <c:pt idx="3324">
                  <c:v>162.91720770000001</c:v>
                </c:pt>
                <c:pt idx="3325">
                  <c:v>164.82039359999999</c:v>
                </c:pt>
                <c:pt idx="3326">
                  <c:v>164.33944729999999</c:v>
                </c:pt>
                <c:pt idx="3327">
                  <c:v>152.16846570000001</c:v>
                </c:pt>
                <c:pt idx="3328">
                  <c:v>158.58123079999999</c:v>
                </c:pt>
                <c:pt idx="3329">
                  <c:v>164.5227739</c:v>
                </c:pt>
                <c:pt idx="3330">
                  <c:v>159.7816081</c:v>
                </c:pt>
                <c:pt idx="3331">
                  <c:v>158.1501537</c:v>
                </c:pt>
                <c:pt idx="3332">
                  <c:v>167.73827209999999</c:v>
                </c:pt>
                <c:pt idx="3333">
                  <c:v>175.79645350000001</c:v>
                </c:pt>
                <c:pt idx="3334">
                  <c:v>155.75169829999999</c:v>
                </c:pt>
                <c:pt idx="3335">
                  <c:v>152.60575739999999</c:v>
                </c:pt>
                <c:pt idx="3336">
                  <c:v>175.2233718</c:v>
                </c:pt>
                <c:pt idx="3337">
                  <c:v>156.9533496</c:v>
                </c:pt>
                <c:pt idx="3338">
                  <c:v>159.78538</c:v>
                </c:pt>
                <c:pt idx="3339">
                  <c:v>164.08458959999999</c:v>
                </c:pt>
                <c:pt idx="3340">
                  <c:v>153.71683640000001</c:v>
                </c:pt>
                <c:pt idx="3341">
                  <c:v>169.98693919999999</c:v>
                </c:pt>
                <c:pt idx="3342">
                  <c:v>160.19169099999999</c:v>
                </c:pt>
                <c:pt idx="3343">
                  <c:v>166.45257599999999</c:v>
                </c:pt>
                <c:pt idx="3344">
                  <c:v>165.1453573</c:v>
                </c:pt>
                <c:pt idx="3345">
                  <c:v>153.29010969999999</c:v>
                </c:pt>
                <c:pt idx="3346">
                  <c:v>168.07353190000001</c:v>
                </c:pt>
                <c:pt idx="3347">
                  <c:v>172.9509568</c:v>
                </c:pt>
                <c:pt idx="3348">
                  <c:v>162.0278284</c:v>
                </c:pt>
                <c:pt idx="3349">
                  <c:v>157.212546</c:v>
                </c:pt>
                <c:pt idx="3350">
                  <c:v>166.91908839999999</c:v>
                </c:pt>
                <c:pt idx="3351">
                  <c:v>164.95021840000001</c:v>
                </c:pt>
                <c:pt idx="3352">
                  <c:v>158.9134397</c:v>
                </c:pt>
                <c:pt idx="3353">
                  <c:v>162.74352020000001</c:v>
                </c:pt>
                <c:pt idx="3354">
                  <c:v>164.19649029999999</c:v>
                </c:pt>
                <c:pt idx="3355">
                  <c:v>158.2005241</c:v>
                </c:pt>
                <c:pt idx="3356">
                  <c:v>172.8985065</c:v>
                </c:pt>
                <c:pt idx="3357">
                  <c:v>152.40166919999999</c:v>
                </c:pt>
                <c:pt idx="3358">
                  <c:v>156.6965223</c:v>
                </c:pt>
                <c:pt idx="3359">
                  <c:v>177.3042351</c:v>
                </c:pt>
                <c:pt idx="3360">
                  <c:v>161.48587939999999</c:v>
                </c:pt>
                <c:pt idx="3361">
                  <c:v>161.2988063</c:v>
                </c:pt>
                <c:pt idx="3362">
                  <c:v>158.74960129999999</c:v>
                </c:pt>
                <c:pt idx="3363">
                  <c:v>150.897187</c:v>
                </c:pt>
                <c:pt idx="3364">
                  <c:v>153.86129990000001</c:v>
                </c:pt>
                <c:pt idx="3365">
                  <c:v>170.31694780000001</c:v>
                </c:pt>
                <c:pt idx="3366">
                  <c:v>163.24280379999999</c:v>
                </c:pt>
                <c:pt idx="3367">
                  <c:v>167.98577169999999</c:v>
                </c:pt>
                <c:pt idx="3368">
                  <c:v>163.3504623</c:v>
                </c:pt>
                <c:pt idx="3369">
                  <c:v>159.6001325</c:v>
                </c:pt>
                <c:pt idx="3370">
                  <c:v>154.22454400000001</c:v>
                </c:pt>
                <c:pt idx="3371">
                  <c:v>165.8347181</c:v>
                </c:pt>
                <c:pt idx="3372">
                  <c:v>157.00498189999999</c:v>
                </c:pt>
                <c:pt idx="3373">
                  <c:v>154.89169860000001</c:v>
                </c:pt>
                <c:pt idx="3374">
                  <c:v>166.10202369999999</c:v>
                </c:pt>
                <c:pt idx="3375">
                  <c:v>165.78171409999999</c:v>
                </c:pt>
                <c:pt idx="3376">
                  <c:v>165.42194050000001</c:v>
                </c:pt>
                <c:pt idx="3377">
                  <c:v>161.2891042</c:v>
                </c:pt>
                <c:pt idx="3378">
                  <c:v>160.04216220000001</c:v>
                </c:pt>
                <c:pt idx="3379">
                  <c:v>157.09743539999999</c:v>
                </c:pt>
                <c:pt idx="3380">
                  <c:v>155.14999940000001</c:v>
                </c:pt>
                <c:pt idx="3381">
                  <c:v>168.68941609999999</c:v>
                </c:pt>
                <c:pt idx="3382">
                  <c:v>177.11235389999999</c:v>
                </c:pt>
                <c:pt idx="3383">
                  <c:v>171.27481270000001</c:v>
                </c:pt>
                <c:pt idx="3384">
                  <c:v>163.71082290000001</c:v>
                </c:pt>
                <c:pt idx="3385">
                  <c:v>163.92904680000001</c:v>
                </c:pt>
                <c:pt idx="3386">
                  <c:v>153.54784169999999</c:v>
                </c:pt>
                <c:pt idx="3387">
                  <c:v>164.6705943</c:v>
                </c:pt>
                <c:pt idx="3388">
                  <c:v>162.94987029999999</c:v>
                </c:pt>
                <c:pt idx="3389">
                  <c:v>176.81170710000001</c:v>
                </c:pt>
                <c:pt idx="3390">
                  <c:v>154.28314520000001</c:v>
                </c:pt>
                <c:pt idx="3391">
                  <c:v>166.43158779999999</c:v>
                </c:pt>
                <c:pt idx="3392">
                  <c:v>167.94785580000001</c:v>
                </c:pt>
                <c:pt idx="3393">
                  <c:v>155.15419069999999</c:v>
                </c:pt>
                <c:pt idx="3394">
                  <c:v>161.77807780000001</c:v>
                </c:pt>
                <c:pt idx="3395">
                  <c:v>162.5180747</c:v>
                </c:pt>
                <c:pt idx="3396">
                  <c:v>169.51843790000001</c:v>
                </c:pt>
                <c:pt idx="3397">
                  <c:v>162.86488689999999</c:v>
                </c:pt>
                <c:pt idx="3398">
                  <c:v>164.517944</c:v>
                </c:pt>
                <c:pt idx="3399">
                  <c:v>159.52233319999999</c:v>
                </c:pt>
                <c:pt idx="3400">
                  <c:v>163.84719820000001</c:v>
                </c:pt>
                <c:pt idx="3401">
                  <c:v>162.93547319999999</c:v>
                </c:pt>
                <c:pt idx="3402">
                  <c:v>153.21403040000001</c:v>
                </c:pt>
                <c:pt idx="3403">
                  <c:v>157.9567089</c:v>
                </c:pt>
                <c:pt idx="3404">
                  <c:v>169.96482549999999</c:v>
                </c:pt>
                <c:pt idx="3405">
                  <c:v>162.42406600000001</c:v>
                </c:pt>
                <c:pt idx="3406">
                  <c:v>164.5679998</c:v>
                </c:pt>
                <c:pt idx="3407">
                  <c:v>165.13382859999999</c:v>
                </c:pt>
                <c:pt idx="3408">
                  <c:v>164.63014949999999</c:v>
                </c:pt>
                <c:pt idx="3409">
                  <c:v>164.81057000000001</c:v>
                </c:pt>
                <c:pt idx="3410">
                  <c:v>160.3522663</c:v>
                </c:pt>
                <c:pt idx="3411">
                  <c:v>165.94331510000001</c:v>
                </c:pt>
                <c:pt idx="3412">
                  <c:v>158.17964449999999</c:v>
                </c:pt>
                <c:pt idx="3413">
                  <c:v>155.32765040000001</c:v>
                </c:pt>
                <c:pt idx="3414">
                  <c:v>160.8785584</c:v>
                </c:pt>
                <c:pt idx="3415">
                  <c:v>156.3180327</c:v>
                </c:pt>
                <c:pt idx="3416">
                  <c:v>164.17923210000001</c:v>
                </c:pt>
                <c:pt idx="3417">
                  <c:v>170.9948942</c:v>
                </c:pt>
                <c:pt idx="3418">
                  <c:v>166.77202209999999</c:v>
                </c:pt>
                <c:pt idx="3419">
                  <c:v>168.70866280000001</c:v>
                </c:pt>
                <c:pt idx="3420">
                  <c:v>160.64470829999999</c:v>
                </c:pt>
                <c:pt idx="3421">
                  <c:v>162.7466039</c:v>
                </c:pt>
                <c:pt idx="3422">
                  <c:v>158.22632440000001</c:v>
                </c:pt>
                <c:pt idx="3423">
                  <c:v>156.51748380000001</c:v>
                </c:pt>
                <c:pt idx="3424">
                  <c:v>161.3910229</c:v>
                </c:pt>
                <c:pt idx="3425">
                  <c:v>159.0428143</c:v>
                </c:pt>
                <c:pt idx="3426">
                  <c:v>158.0158457</c:v>
                </c:pt>
                <c:pt idx="3427">
                  <c:v>151.21545320000001</c:v>
                </c:pt>
                <c:pt idx="3428">
                  <c:v>160.5641205</c:v>
                </c:pt>
                <c:pt idx="3429">
                  <c:v>163.38729140000001</c:v>
                </c:pt>
                <c:pt idx="3430">
                  <c:v>174.44322009999999</c:v>
                </c:pt>
                <c:pt idx="3431">
                  <c:v>164.0573321</c:v>
                </c:pt>
                <c:pt idx="3432">
                  <c:v>161.48773539999999</c:v>
                </c:pt>
                <c:pt idx="3433">
                  <c:v>154.6863103</c:v>
                </c:pt>
                <c:pt idx="3434">
                  <c:v>162.55625069999999</c:v>
                </c:pt>
                <c:pt idx="3435">
                  <c:v>166.8947124</c:v>
                </c:pt>
                <c:pt idx="3436">
                  <c:v>162.66526239999999</c:v>
                </c:pt>
                <c:pt idx="3437">
                  <c:v>149.2437223</c:v>
                </c:pt>
                <c:pt idx="3438">
                  <c:v>152.13049029999999</c:v>
                </c:pt>
                <c:pt idx="3439">
                  <c:v>169.0618829</c:v>
                </c:pt>
                <c:pt idx="3440">
                  <c:v>156.6224125</c:v>
                </c:pt>
                <c:pt idx="3441">
                  <c:v>157.8205681</c:v>
                </c:pt>
                <c:pt idx="3442">
                  <c:v>155.74844229999999</c:v>
                </c:pt>
                <c:pt idx="3443">
                  <c:v>178.24692490000001</c:v>
                </c:pt>
                <c:pt idx="3444">
                  <c:v>157.87955310000001</c:v>
                </c:pt>
                <c:pt idx="3445">
                  <c:v>165.4185349</c:v>
                </c:pt>
                <c:pt idx="3446">
                  <c:v>162.97101660000001</c:v>
                </c:pt>
                <c:pt idx="3447">
                  <c:v>151.25110939999999</c:v>
                </c:pt>
                <c:pt idx="3448">
                  <c:v>149.85056850000001</c:v>
                </c:pt>
                <c:pt idx="3449">
                  <c:v>168.0938922</c:v>
                </c:pt>
                <c:pt idx="3450">
                  <c:v>161.68106890000001</c:v>
                </c:pt>
                <c:pt idx="3451">
                  <c:v>157.52016029999999</c:v>
                </c:pt>
                <c:pt idx="3452">
                  <c:v>161.8403965</c:v>
                </c:pt>
                <c:pt idx="3453">
                  <c:v>167.9223605</c:v>
                </c:pt>
                <c:pt idx="3454">
                  <c:v>165.37842079999999</c:v>
                </c:pt>
                <c:pt idx="3455">
                  <c:v>147.7953383</c:v>
                </c:pt>
                <c:pt idx="3456">
                  <c:v>158.26308449999999</c:v>
                </c:pt>
                <c:pt idx="3457">
                  <c:v>162.1166125</c:v>
                </c:pt>
                <c:pt idx="3458">
                  <c:v>162.52559740000001</c:v>
                </c:pt>
                <c:pt idx="3459">
                  <c:v>156.99805799999999</c:v>
                </c:pt>
                <c:pt idx="3460">
                  <c:v>165.21937349999999</c:v>
                </c:pt>
                <c:pt idx="3461">
                  <c:v>170.0458831</c:v>
                </c:pt>
                <c:pt idx="3462">
                  <c:v>173.5249403</c:v>
                </c:pt>
                <c:pt idx="3463">
                  <c:v>165.34581109999999</c:v>
                </c:pt>
                <c:pt idx="3464">
                  <c:v>180.51894609999999</c:v>
                </c:pt>
                <c:pt idx="3465">
                  <c:v>175.61800170000001</c:v>
                </c:pt>
                <c:pt idx="3466">
                  <c:v>158.0352422</c:v>
                </c:pt>
                <c:pt idx="3467">
                  <c:v>159.61563430000001</c:v>
                </c:pt>
                <c:pt idx="3468">
                  <c:v>170.7518082</c:v>
                </c:pt>
                <c:pt idx="3469">
                  <c:v>153.08725770000001</c:v>
                </c:pt>
                <c:pt idx="3470">
                  <c:v>159.89501319999999</c:v>
                </c:pt>
                <c:pt idx="3471">
                  <c:v>175.2593545</c:v>
                </c:pt>
                <c:pt idx="3472">
                  <c:v>161.30218830000001</c:v>
                </c:pt>
                <c:pt idx="3473">
                  <c:v>158.8864777</c:v>
                </c:pt>
                <c:pt idx="3474">
                  <c:v>162.4199634</c:v>
                </c:pt>
                <c:pt idx="3475">
                  <c:v>170.23796229999999</c:v>
                </c:pt>
                <c:pt idx="3476">
                  <c:v>164.2877273</c:v>
                </c:pt>
                <c:pt idx="3477">
                  <c:v>152.49032550000001</c:v>
                </c:pt>
                <c:pt idx="3478">
                  <c:v>151.03921800000001</c:v>
                </c:pt>
                <c:pt idx="3479">
                  <c:v>171.5495008</c:v>
                </c:pt>
                <c:pt idx="3480">
                  <c:v>156.9041957</c:v>
                </c:pt>
                <c:pt idx="3481">
                  <c:v>161.41417469999999</c:v>
                </c:pt>
                <c:pt idx="3482">
                  <c:v>167.03326200000001</c:v>
                </c:pt>
                <c:pt idx="3483">
                  <c:v>175.71740650000001</c:v>
                </c:pt>
                <c:pt idx="3484">
                  <c:v>164.5887098</c:v>
                </c:pt>
                <c:pt idx="3485">
                  <c:v>170.68960150000001</c:v>
                </c:pt>
                <c:pt idx="3486">
                  <c:v>156.52268169999999</c:v>
                </c:pt>
                <c:pt idx="3487">
                  <c:v>167.67767720000001</c:v>
                </c:pt>
                <c:pt idx="3488">
                  <c:v>155.78965590000001</c:v>
                </c:pt>
                <c:pt idx="3489">
                  <c:v>156.4898914</c:v>
                </c:pt>
                <c:pt idx="3490">
                  <c:v>168.2185925</c:v>
                </c:pt>
                <c:pt idx="3491">
                  <c:v>157.97241109999999</c:v>
                </c:pt>
                <c:pt idx="3492">
                  <c:v>162.94832729999999</c:v>
                </c:pt>
                <c:pt idx="3493">
                  <c:v>149.586883</c:v>
                </c:pt>
                <c:pt idx="3494">
                  <c:v>163.31726069999999</c:v>
                </c:pt>
                <c:pt idx="3495">
                  <c:v>171.5912491</c:v>
                </c:pt>
                <c:pt idx="3496">
                  <c:v>155.92930620000001</c:v>
                </c:pt>
                <c:pt idx="3497">
                  <c:v>167.28551479999999</c:v>
                </c:pt>
                <c:pt idx="3498">
                  <c:v>155.20323869999999</c:v>
                </c:pt>
                <c:pt idx="3499">
                  <c:v>167.74791870000001</c:v>
                </c:pt>
                <c:pt idx="3500">
                  <c:v>157.53839379999999</c:v>
                </c:pt>
                <c:pt idx="3501">
                  <c:v>163.25607310000001</c:v>
                </c:pt>
                <c:pt idx="3502">
                  <c:v>151.7864491</c:v>
                </c:pt>
                <c:pt idx="3503">
                  <c:v>159.46492799999999</c:v>
                </c:pt>
                <c:pt idx="3504">
                  <c:v>156.2833541</c:v>
                </c:pt>
                <c:pt idx="3505">
                  <c:v>162.3202641</c:v>
                </c:pt>
                <c:pt idx="3506">
                  <c:v>164.8260664</c:v>
                </c:pt>
                <c:pt idx="3507">
                  <c:v>156.97810620000001</c:v>
                </c:pt>
                <c:pt idx="3508">
                  <c:v>175.51340970000001</c:v>
                </c:pt>
                <c:pt idx="3509">
                  <c:v>165.0571583</c:v>
                </c:pt>
                <c:pt idx="3510">
                  <c:v>158.30056680000001</c:v>
                </c:pt>
                <c:pt idx="3511">
                  <c:v>165.91983780000001</c:v>
                </c:pt>
                <c:pt idx="3512">
                  <c:v>163.155427</c:v>
                </c:pt>
                <c:pt idx="3513">
                  <c:v>155.76130079999999</c:v>
                </c:pt>
                <c:pt idx="3514">
                  <c:v>147.71595629999999</c:v>
                </c:pt>
                <c:pt idx="3515">
                  <c:v>158.98944639999999</c:v>
                </c:pt>
                <c:pt idx="3516">
                  <c:v>164.2831577</c:v>
                </c:pt>
                <c:pt idx="3517">
                  <c:v>162.45226</c:v>
                </c:pt>
                <c:pt idx="3518">
                  <c:v>171.883836</c:v>
                </c:pt>
                <c:pt idx="3519">
                  <c:v>161.6350041</c:v>
                </c:pt>
                <c:pt idx="3520">
                  <c:v>158.9151215</c:v>
                </c:pt>
                <c:pt idx="3521">
                  <c:v>172.45497460000001</c:v>
                </c:pt>
                <c:pt idx="3522">
                  <c:v>172.60229169999999</c:v>
                </c:pt>
                <c:pt idx="3523">
                  <c:v>165.1939557</c:v>
                </c:pt>
                <c:pt idx="3524">
                  <c:v>151.98996489999999</c:v>
                </c:pt>
                <c:pt idx="3525">
                  <c:v>168.64163239999999</c:v>
                </c:pt>
                <c:pt idx="3526">
                  <c:v>165.98662820000001</c:v>
                </c:pt>
                <c:pt idx="3527">
                  <c:v>163.5568974</c:v>
                </c:pt>
                <c:pt idx="3528">
                  <c:v>166.39208489999999</c:v>
                </c:pt>
                <c:pt idx="3529">
                  <c:v>165.54408770000001</c:v>
                </c:pt>
                <c:pt idx="3530">
                  <c:v>160.46384359999999</c:v>
                </c:pt>
                <c:pt idx="3531">
                  <c:v>164.69240840000001</c:v>
                </c:pt>
                <c:pt idx="3532">
                  <c:v>153.15046989999999</c:v>
                </c:pt>
                <c:pt idx="3533">
                  <c:v>151.932413</c:v>
                </c:pt>
                <c:pt idx="3534">
                  <c:v>160.44425759999999</c:v>
                </c:pt>
                <c:pt idx="3535">
                  <c:v>163.28436139999999</c:v>
                </c:pt>
                <c:pt idx="3536">
                  <c:v>159.10132160000001</c:v>
                </c:pt>
                <c:pt idx="3537">
                  <c:v>166.76150000000001</c:v>
                </c:pt>
                <c:pt idx="3538">
                  <c:v>151.20915239999999</c:v>
                </c:pt>
                <c:pt idx="3539">
                  <c:v>168.8984854</c:v>
                </c:pt>
                <c:pt idx="3540">
                  <c:v>153.7781908</c:v>
                </c:pt>
                <c:pt idx="3541">
                  <c:v>156.4028716</c:v>
                </c:pt>
                <c:pt idx="3542">
                  <c:v>166.3386055</c:v>
                </c:pt>
                <c:pt idx="3543">
                  <c:v>160.30716649999999</c:v>
                </c:pt>
                <c:pt idx="3544">
                  <c:v>165.07835410000001</c:v>
                </c:pt>
                <c:pt idx="3545">
                  <c:v>164.8579244</c:v>
                </c:pt>
                <c:pt idx="3546">
                  <c:v>171.70982699999999</c:v>
                </c:pt>
                <c:pt idx="3547">
                  <c:v>150.5316942</c:v>
                </c:pt>
                <c:pt idx="3548">
                  <c:v>158.0259044</c:v>
                </c:pt>
                <c:pt idx="3549">
                  <c:v>156.6169773</c:v>
                </c:pt>
                <c:pt idx="3550">
                  <c:v>153.629222</c:v>
                </c:pt>
                <c:pt idx="3551">
                  <c:v>161.09536370000001</c:v>
                </c:pt>
                <c:pt idx="3552">
                  <c:v>166.58350419999999</c:v>
                </c:pt>
                <c:pt idx="3553">
                  <c:v>171.27212729999999</c:v>
                </c:pt>
                <c:pt idx="3554">
                  <c:v>154.7413488</c:v>
                </c:pt>
                <c:pt idx="3555">
                  <c:v>154.54137109999999</c:v>
                </c:pt>
                <c:pt idx="3556">
                  <c:v>164.0075186</c:v>
                </c:pt>
                <c:pt idx="3557">
                  <c:v>171.6802175</c:v>
                </c:pt>
                <c:pt idx="3558">
                  <c:v>168.7734538</c:v>
                </c:pt>
                <c:pt idx="3559">
                  <c:v>148.6455584</c:v>
                </c:pt>
                <c:pt idx="3560">
                  <c:v>161.9720374</c:v>
                </c:pt>
                <c:pt idx="3561">
                  <c:v>171.95957859999999</c:v>
                </c:pt>
                <c:pt idx="3562">
                  <c:v>157.17051839999999</c:v>
                </c:pt>
                <c:pt idx="3563">
                  <c:v>159.98417979999999</c:v>
                </c:pt>
                <c:pt idx="3564">
                  <c:v>157.12426919999999</c:v>
                </c:pt>
                <c:pt idx="3565">
                  <c:v>151.0767711</c:v>
                </c:pt>
                <c:pt idx="3566">
                  <c:v>159.86711769999999</c:v>
                </c:pt>
                <c:pt idx="3567">
                  <c:v>164.66719660000001</c:v>
                </c:pt>
                <c:pt idx="3568">
                  <c:v>164.03139469999999</c:v>
                </c:pt>
                <c:pt idx="3569">
                  <c:v>156.9449764</c:v>
                </c:pt>
                <c:pt idx="3570">
                  <c:v>165.71323050000001</c:v>
                </c:pt>
                <c:pt idx="3571">
                  <c:v>163.49605299999999</c:v>
                </c:pt>
                <c:pt idx="3572">
                  <c:v>162.02214470000001</c:v>
                </c:pt>
                <c:pt idx="3573">
                  <c:v>164.85064560000001</c:v>
                </c:pt>
                <c:pt idx="3574">
                  <c:v>162.85382010000001</c:v>
                </c:pt>
                <c:pt idx="3575">
                  <c:v>163.3786503</c:v>
                </c:pt>
                <c:pt idx="3576">
                  <c:v>163.74351949999999</c:v>
                </c:pt>
                <c:pt idx="3577">
                  <c:v>170.4275384</c:v>
                </c:pt>
                <c:pt idx="3578">
                  <c:v>155.7140752</c:v>
                </c:pt>
                <c:pt idx="3579">
                  <c:v>167.5546023</c:v>
                </c:pt>
                <c:pt idx="3580">
                  <c:v>167.5040377</c:v>
                </c:pt>
                <c:pt idx="3581">
                  <c:v>173.212996</c:v>
                </c:pt>
                <c:pt idx="3582">
                  <c:v>157.2494633</c:v>
                </c:pt>
                <c:pt idx="3583">
                  <c:v>165.0459759</c:v>
                </c:pt>
                <c:pt idx="3584">
                  <c:v>149.29389560000001</c:v>
                </c:pt>
                <c:pt idx="3585">
                  <c:v>156.42732480000001</c:v>
                </c:pt>
                <c:pt idx="3586">
                  <c:v>173.2855678</c:v>
                </c:pt>
                <c:pt idx="3587">
                  <c:v>168.21940810000001</c:v>
                </c:pt>
                <c:pt idx="3588">
                  <c:v>169.2117634</c:v>
                </c:pt>
                <c:pt idx="3589">
                  <c:v>162.22170990000001</c:v>
                </c:pt>
                <c:pt idx="3590">
                  <c:v>161.2561695</c:v>
                </c:pt>
                <c:pt idx="3591">
                  <c:v>170.40293410000001</c:v>
                </c:pt>
                <c:pt idx="3592">
                  <c:v>169.3986711</c:v>
                </c:pt>
                <c:pt idx="3593">
                  <c:v>171.0641541</c:v>
                </c:pt>
                <c:pt idx="3594">
                  <c:v>162.6401114</c:v>
                </c:pt>
                <c:pt idx="3595">
                  <c:v>160.17472359999999</c:v>
                </c:pt>
                <c:pt idx="3596">
                  <c:v>155.22207299999999</c:v>
                </c:pt>
                <c:pt idx="3597">
                  <c:v>157.92121739999999</c:v>
                </c:pt>
                <c:pt idx="3598">
                  <c:v>158.5504291</c:v>
                </c:pt>
                <c:pt idx="3599">
                  <c:v>163.05355320000001</c:v>
                </c:pt>
                <c:pt idx="3600">
                  <c:v>162.4420772</c:v>
                </c:pt>
                <c:pt idx="3601">
                  <c:v>160.98979109999999</c:v>
                </c:pt>
                <c:pt idx="3602">
                  <c:v>159.7909928</c:v>
                </c:pt>
                <c:pt idx="3603">
                  <c:v>179.18098000000001</c:v>
                </c:pt>
                <c:pt idx="3604">
                  <c:v>175.54304909999999</c:v>
                </c:pt>
                <c:pt idx="3605">
                  <c:v>162.8650839</c:v>
                </c:pt>
                <c:pt idx="3606">
                  <c:v>165.17939709999999</c:v>
                </c:pt>
                <c:pt idx="3607">
                  <c:v>165.78604609999999</c:v>
                </c:pt>
                <c:pt idx="3608">
                  <c:v>174.64930799999999</c:v>
                </c:pt>
                <c:pt idx="3609">
                  <c:v>164.7902186</c:v>
                </c:pt>
                <c:pt idx="3610">
                  <c:v>165.80763999999999</c:v>
                </c:pt>
                <c:pt idx="3611">
                  <c:v>156.29962889999999</c:v>
                </c:pt>
                <c:pt idx="3612">
                  <c:v>169.612573</c:v>
                </c:pt>
                <c:pt idx="3613">
                  <c:v>156.59608460000001</c:v>
                </c:pt>
                <c:pt idx="3614">
                  <c:v>160.00280369999999</c:v>
                </c:pt>
                <c:pt idx="3615">
                  <c:v>146.29899549999999</c:v>
                </c:pt>
                <c:pt idx="3616">
                  <c:v>167.33466229999999</c:v>
                </c:pt>
                <c:pt idx="3617">
                  <c:v>157.42748270000001</c:v>
                </c:pt>
                <c:pt idx="3618">
                  <c:v>163.1883564</c:v>
                </c:pt>
                <c:pt idx="3619">
                  <c:v>164.17046490000001</c:v>
                </c:pt>
                <c:pt idx="3620">
                  <c:v>145.9108171</c:v>
                </c:pt>
                <c:pt idx="3621">
                  <c:v>157.31174519999999</c:v>
                </c:pt>
                <c:pt idx="3622">
                  <c:v>153.23912179999999</c:v>
                </c:pt>
                <c:pt idx="3623">
                  <c:v>162.86411849999999</c:v>
                </c:pt>
                <c:pt idx="3624">
                  <c:v>171.50167210000001</c:v>
                </c:pt>
                <c:pt idx="3625">
                  <c:v>169.4550462</c:v>
                </c:pt>
                <c:pt idx="3626">
                  <c:v>152.05682419999999</c:v>
                </c:pt>
                <c:pt idx="3627">
                  <c:v>154.2418892</c:v>
                </c:pt>
                <c:pt idx="3628">
                  <c:v>159.8025485</c:v>
                </c:pt>
                <c:pt idx="3629">
                  <c:v>174.7639216</c:v>
                </c:pt>
                <c:pt idx="3630">
                  <c:v>173.7948494</c:v>
                </c:pt>
                <c:pt idx="3631">
                  <c:v>151.85463319999999</c:v>
                </c:pt>
                <c:pt idx="3632">
                  <c:v>164.29900799999999</c:v>
                </c:pt>
                <c:pt idx="3633">
                  <c:v>159.92358189999999</c:v>
                </c:pt>
                <c:pt idx="3634">
                  <c:v>170.8450326</c:v>
                </c:pt>
                <c:pt idx="3635">
                  <c:v>183.10532929999999</c:v>
                </c:pt>
                <c:pt idx="3636">
                  <c:v>162.84148590000001</c:v>
                </c:pt>
                <c:pt idx="3637">
                  <c:v>163.834023</c:v>
                </c:pt>
                <c:pt idx="3638">
                  <c:v>159.0241613</c:v>
                </c:pt>
                <c:pt idx="3639">
                  <c:v>168.05103020000001</c:v>
                </c:pt>
                <c:pt idx="3640">
                  <c:v>160.33775449999999</c:v>
                </c:pt>
                <c:pt idx="3641">
                  <c:v>162.64960859999999</c:v>
                </c:pt>
                <c:pt idx="3642">
                  <c:v>162.11350350000001</c:v>
                </c:pt>
                <c:pt idx="3643">
                  <c:v>157.89419280000001</c:v>
                </c:pt>
                <c:pt idx="3644">
                  <c:v>164.37027259999999</c:v>
                </c:pt>
                <c:pt idx="3645">
                  <c:v>156.94512359999999</c:v>
                </c:pt>
                <c:pt idx="3646">
                  <c:v>158.4873925</c:v>
                </c:pt>
                <c:pt idx="3647">
                  <c:v>158.40728859999999</c:v>
                </c:pt>
                <c:pt idx="3648">
                  <c:v>154.84103870000001</c:v>
                </c:pt>
                <c:pt idx="3649">
                  <c:v>161.27806939999999</c:v>
                </c:pt>
                <c:pt idx="3650">
                  <c:v>148.1924501</c:v>
                </c:pt>
                <c:pt idx="3651">
                  <c:v>155.30370629999999</c:v>
                </c:pt>
                <c:pt idx="3652">
                  <c:v>151.9835434</c:v>
                </c:pt>
                <c:pt idx="3653">
                  <c:v>153.51174</c:v>
                </c:pt>
                <c:pt idx="3654">
                  <c:v>168.45300470000001</c:v>
                </c:pt>
                <c:pt idx="3655">
                  <c:v>176.2293741</c:v>
                </c:pt>
                <c:pt idx="3656">
                  <c:v>168.71593089999999</c:v>
                </c:pt>
                <c:pt idx="3657">
                  <c:v>158.88797199999999</c:v>
                </c:pt>
                <c:pt idx="3658">
                  <c:v>162.65544550000001</c:v>
                </c:pt>
                <c:pt idx="3659">
                  <c:v>174.18206079999999</c:v>
                </c:pt>
                <c:pt idx="3660">
                  <c:v>159.0097365</c:v>
                </c:pt>
                <c:pt idx="3661">
                  <c:v>167.79271589999999</c:v>
                </c:pt>
                <c:pt idx="3662">
                  <c:v>151.42725160000001</c:v>
                </c:pt>
                <c:pt idx="3663">
                  <c:v>159.75748279999999</c:v>
                </c:pt>
                <c:pt idx="3664">
                  <c:v>160.47951810000001</c:v>
                </c:pt>
                <c:pt idx="3665">
                  <c:v>176.03471870000001</c:v>
                </c:pt>
                <c:pt idx="3666">
                  <c:v>159.9513144</c:v>
                </c:pt>
                <c:pt idx="3667">
                  <c:v>157.9356271</c:v>
                </c:pt>
                <c:pt idx="3668">
                  <c:v>157.61767810000001</c:v>
                </c:pt>
                <c:pt idx="3669">
                  <c:v>161.73708590000001</c:v>
                </c:pt>
                <c:pt idx="3670">
                  <c:v>162.50725199999999</c:v>
                </c:pt>
                <c:pt idx="3671">
                  <c:v>162.16597909999999</c:v>
                </c:pt>
                <c:pt idx="3672">
                  <c:v>171.23498480000001</c:v>
                </c:pt>
                <c:pt idx="3673">
                  <c:v>157.97107489999999</c:v>
                </c:pt>
                <c:pt idx="3674">
                  <c:v>152.78232689999999</c:v>
                </c:pt>
                <c:pt idx="3675">
                  <c:v>164.0330227</c:v>
                </c:pt>
                <c:pt idx="3676">
                  <c:v>164.10070590000001</c:v>
                </c:pt>
                <c:pt idx="3677">
                  <c:v>154.57815890000001</c:v>
                </c:pt>
                <c:pt idx="3678">
                  <c:v>168.75140250000001</c:v>
                </c:pt>
                <c:pt idx="3679">
                  <c:v>175.74370730000001</c:v>
                </c:pt>
                <c:pt idx="3680">
                  <c:v>157.7056183</c:v>
                </c:pt>
                <c:pt idx="3681">
                  <c:v>156.67489259999999</c:v>
                </c:pt>
                <c:pt idx="3682">
                  <c:v>164.1061359</c:v>
                </c:pt>
                <c:pt idx="3683">
                  <c:v>168.1324845</c:v>
                </c:pt>
                <c:pt idx="3684">
                  <c:v>168.03830980000001</c:v>
                </c:pt>
                <c:pt idx="3685">
                  <c:v>155.15372500000001</c:v>
                </c:pt>
                <c:pt idx="3686">
                  <c:v>162.04192219999999</c:v>
                </c:pt>
                <c:pt idx="3687">
                  <c:v>159.64338230000001</c:v>
                </c:pt>
                <c:pt idx="3688">
                  <c:v>162.29429830000001</c:v>
                </c:pt>
                <c:pt idx="3689">
                  <c:v>157.5462162</c:v>
                </c:pt>
                <c:pt idx="3690">
                  <c:v>160.2825297</c:v>
                </c:pt>
                <c:pt idx="3691">
                  <c:v>154.07233120000001</c:v>
                </c:pt>
                <c:pt idx="3692">
                  <c:v>141.35580469999999</c:v>
                </c:pt>
                <c:pt idx="3693">
                  <c:v>165.0337548</c:v>
                </c:pt>
                <c:pt idx="3694">
                  <c:v>156.4397539</c:v>
                </c:pt>
                <c:pt idx="3695">
                  <c:v>153.9406218</c:v>
                </c:pt>
                <c:pt idx="3696">
                  <c:v>156.28307040000001</c:v>
                </c:pt>
                <c:pt idx="3697">
                  <c:v>172.1603149</c:v>
                </c:pt>
                <c:pt idx="3698">
                  <c:v>170.12115220000001</c:v>
                </c:pt>
                <c:pt idx="3699">
                  <c:v>166.91476280000001</c:v>
                </c:pt>
                <c:pt idx="3700">
                  <c:v>161.34508700000001</c:v>
                </c:pt>
                <c:pt idx="3701">
                  <c:v>169.5381246</c:v>
                </c:pt>
                <c:pt idx="3702">
                  <c:v>165.2526422</c:v>
                </c:pt>
                <c:pt idx="3703">
                  <c:v>168.46331900000001</c:v>
                </c:pt>
                <c:pt idx="3704">
                  <c:v>163.60336789999999</c:v>
                </c:pt>
                <c:pt idx="3705">
                  <c:v>169.29510980000001</c:v>
                </c:pt>
                <c:pt idx="3706">
                  <c:v>159.46892080000001</c:v>
                </c:pt>
                <c:pt idx="3707">
                  <c:v>154.1246036</c:v>
                </c:pt>
                <c:pt idx="3708">
                  <c:v>159.7625085</c:v>
                </c:pt>
                <c:pt idx="3709">
                  <c:v>172.1127103</c:v>
                </c:pt>
                <c:pt idx="3710">
                  <c:v>167.52021550000001</c:v>
                </c:pt>
                <c:pt idx="3711">
                  <c:v>158.83972499999999</c:v>
                </c:pt>
                <c:pt idx="3712">
                  <c:v>162.3178561</c:v>
                </c:pt>
                <c:pt idx="3713">
                  <c:v>167.6196223</c:v>
                </c:pt>
                <c:pt idx="3714">
                  <c:v>157.1823474</c:v>
                </c:pt>
                <c:pt idx="3715">
                  <c:v>154.36580499999999</c:v>
                </c:pt>
                <c:pt idx="3716">
                  <c:v>164.44322059999999</c:v>
                </c:pt>
                <c:pt idx="3717">
                  <c:v>167.92189149999999</c:v>
                </c:pt>
                <c:pt idx="3718">
                  <c:v>153.24676590000001</c:v>
                </c:pt>
                <c:pt idx="3719">
                  <c:v>172.04899019999999</c:v>
                </c:pt>
                <c:pt idx="3720">
                  <c:v>168.16667799999999</c:v>
                </c:pt>
                <c:pt idx="3721">
                  <c:v>171.21865059999999</c:v>
                </c:pt>
                <c:pt idx="3722">
                  <c:v>165.17384200000001</c:v>
                </c:pt>
                <c:pt idx="3723">
                  <c:v>157.24224050000001</c:v>
                </c:pt>
                <c:pt idx="3724">
                  <c:v>168.18096890000001</c:v>
                </c:pt>
                <c:pt idx="3725">
                  <c:v>168.42593669999999</c:v>
                </c:pt>
                <c:pt idx="3726">
                  <c:v>164.41386370000001</c:v>
                </c:pt>
                <c:pt idx="3727">
                  <c:v>163.31651600000001</c:v>
                </c:pt>
                <c:pt idx="3728">
                  <c:v>162.62279319999999</c:v>
                </c:pt>
                <c:pt idx="3729">
                  <c:v>167.17295189999999</c:v>
                </c:pt>
                <c:pt idx="3730">
                  <c:v>164.1720775</c:v>
                </c:pt>
                <c:pt idx="3731">
                  <c:v>151.27454710000001</c:v>
                </c:pt>
                <c:pt idx="3732">
                  <c:v>179.87654620000001</c:v>
                </c:pt>
                <c:pt idx="3733">
                  <c:v>169.28186640000001</c:v>
                </c:pt>
                <c:pt idx="3734">
                  <c:v>159.6581449</c:v>
                </c:pt>
                <c:pt idx="3735">
                  <c:v>156.02256180000001</c:v>
                </c:pt>
                <c:pt idx="3736">
                  <c:v>180.2146741</c:v>
                </c:pt>
                <c:pt idx="3737">
                  <c:v>165.2783192</c:v>
                </c:pt>
                <c:pt idx="3738">
                  <c:v>160.7106081</c:v>
                </c:pt>
                <c:pt idx="3739">
                  <c:v>170.48430329999999</c:v>
                </c:pt>
                <c:pt idx="3740">
                  <c:v>158.93337650000001</c:v>
                </c:pt>
                <c:pt idx="3741">
                  <c:v>153.52004109999999</c:v>
                </c:pt>
                <c:pt idx="3742">
                  <c:v>155.45259530000001</c:v>
                </c:pt>
                <c:pt idx="3743">
                  <c:v>169.67053300000001</c:v>
                </c:pt>
                <c:pt idx="3744">
                  <c:v>162.9080932</c:v>
                </c:pt>
                <c:pt idx="3745">
                  <c:v>169.8693849</c:v>
                </c:pt>
                <c:pt idx="3746">
                  <c:v>156.3982001</c:v>
                </c:pt>
                <c:pt idx="3747">
                  <c:v>176.44427450000001</c:v>
                </c:pt>
                <c:pt idx="3748">
                  <c:v>179.57074320000001</c:v>
                </c:pt>
                <c:pt idx="3749">
                  <c:v>158.35786970000001</c:v>
                </c:pt>
                <c:pt idx="3750">
                  <c:v>159.30648120000001</c:v>
                </c:pt>
                <c:pt idx="3751">
                  <c:v>163.38180120000001</c:v>
                </c:pt>
                <c:pt idx="3752">
                  <c:v>159.74192020000001</c:v>
                </c:pt>
                <c:pt idx="3753">
                  <c:v>164.0939462</c:v>
                </c:pt>
                <c:pt idx="3754">
                  <c:v>154.70381889999999</c:v>
                </c:pt>
                <c:pt idx="3755">
                  <c:v>158.64109590000001</c:v>
                </c:pt>
                <c:pt idx="3756">
                  <c:v>154.20236299999999</c:v>
                </c:pt>
                <c:pt idx="3757">
                  <c:v>169.770456</c:v>
                </c:pt>
                <c:pt idx="3758">
                  <c:v>161.01150670000001</c:v>
                </c:pt>
                <c:pt idx="3759">
                  <c:v>167.18305760000001</c:v>
                </c:pt>
                <c:pt idx="3760">
                  <c:v>171.99294509999999</c:v>
                </c:pt>
                <c:pt idx="3761">
                  <c:v>156.44990540000001</c:v>
                </c:pt>
                <c:pt idx="3762">
                  <c:v>167.3585712</c:v>
                </c:pt>
                <c:pt idx="3763">
                  <c:v>159.72140899999999</c:v>
                </c:pt>
                <c:pt idx="3764">
                  <c:v>164.6877326</c:v>
                </c:pt>
                <c:pt idx="3765">
                  <c:v>174.29176279999999</c:v>
                </c:pt>
                <c:pt idx="3766">
                  <c:v>170.95052140000001</c:v>
                </c:pt>
                <c:pt idx="3767">
                  <c:v>148.26484550000001</c:v>
                </c:pt>
                <c:pt idx="3768">
                  <c:v>171.7029474</c:v>
                </c:pt>
                <c:pt idx="3769">
                  <c:v>173.1599215</c:v>
                </c:pt>
                <c:pt idx="3770">
                  <c:v>169.6520543</c:v>
                </c:pt>
                <c:pt idx="3771">
                  <c:v>158.4207601</c:v>
                </c:pt>
                <c:pt idx="3772">
                  <c:v>161.0801305</c:v>
                </c:pt>
                <c:pt idx="3773">
                  <c:v>168.65762269999999</c:v>
                </c:pt>
                <c:pt idx="3774">
                  <c:v>154.5562937</c:v>
                </c:pt>
                <c:pt idx="3775">
                  <c:v>168.71581370000001</c:v>
                </c:pt>
                <c:pt idx="3776">
                  <c:v>153.8851914</c:v>
                </c:pt>
                <c:pt idx="3777">
                  <c:v>161.00625299999999</c:v>
                </c:pt>
                <c:pt idx="3778">
                  <c:v>166.01767860000001</c:v>
                </c:pt>
                <c:pt idx="3779">
                  <c:v>168.50956919999999</c:v>
                </c:pt>
                <c:pt idx="3780">
                  <c:v>158.97855419999999</c:v>
                </c:pt>
                <c:pt idx="3781">
                  <c:v>156.03248590000001</c:v>
                </c:pt>
                <c:pt idx="3782">
                  <c:v>165.3238283</c:v>
                </c:pt>
                <c:pt idx="3783">
                  <c:v>159.22314080000001</c:v>
                </c:pt>
                <c:pt idx="3784">
                  <c:v>166.80891199999999</c:v>
                </c:pt>
                <c:pt idx="3785">
                  <c:v>156.2314093</c:v>
                </c:pt>
                <c:pt idx="3786">
                  <c:v>162.361076</c:v>
                </c:pt>
                <c:pt idx="3787">
                  <c:v>155.44162900000001</c:v>
                </c:pt>
                <c:pt idx="3788">
                  <c:v>164.410111</c:v>
                </c:pt>
                <c:pt idx="3789">
                  <c:v>164.21057339999999</c:v>
                </c:pt>
                <c:pt idx="3790">
                  <c:v>154.58846299999999</c:v>
                </c:pt>
                <c:pt idx="3791">
                  <c:v>171.38119760000001</c:v>
                </c:pt>
                <c:pt idx="3792">
                  <c:v>158.00998050000001</c:v>
                </c:pt>
                <c:pt idx="3793">
                  <c:v>156.54859669999999</c:v>
                </c:pt>
                <c:pt idx="3794">
                  <c:v>160.48479510000001</c:v>
                </c:pt>
                <c:pt idx="3795">
                  <c:v>168.70506280000001</c:v>
                </c:pt>
                <c:pt idx="3796">
                  <c:v>157.7489458</c:v>
                </c:pt>
                <c:pt idx="3797">
                  <c:v>166.20581670000001</c:v>
                </c:pt>
                <c:pt idx="3798">
                  <c:v>161.10178440000001</c:v>
                </c:pt>
                <c:pt idx="3799">
                  <c:v>157.97618629999999</c:v>
                </c:pt>
                <c:pt idx="3800">
                  <c:v>160.5523426</c:v>
                </c:pt>
                <c:pt idx="3801">
                  <c:v>157.05514700000001</c:v>
                </c:pt>
                <c:pt idx="3802">
                  <c:v>150.9710709</c:v>
                </c:pt>
                <c:pt idx="3803">
                  <c:v>155.17988879999999</c:v>
                </c:pt>
                <c:pt idx="3804">
                  <c:v>154.0642531</c:v>
                </c:pt>
                <c:pt idx="3805">
                  <c:v>163.5231187</c:v>
                </c:pt>
                <c:pt idx="3806">
                  <c:v>166.76616530000001</c:v>
                </c:pt>
                <c:pt idx="3807">
                  <c:v>154.71416819999999</c:v>
                </c:pt>
                <c:pt idx="3808">
                  <c:v>160.21558640000001</c:v>
                </c:pt>
                <c:pt idx="3809">
                  <c:v>162.46819060000001</c:v>
                </c:pt>
                <c:pt idx="3810">
                  <c:v>159.35104910000001</c:v>
                </c:pt>
                <c:pt idx="3811">
                  <c:v>149.44964999999999</c:v>
                </c:pt>
                <c:pt idx="3812">
                  <c:v>166.62494860000001</c:v>
                </c:pt>
                <c:pt idx="3813">
                  <c:v>158.8096176</c:v>
                </c:pt>
                <c:pt idx="3814">
                  <c:v>162.4985331</c:v>
                </c:pt>
                <c:pt idx="3815">
                  <c:v>169.01365029999999</c:v>
                </c:pt>
                <c:pt idx="3816">
                  <c:v>160.32263069999999</c:v>
                </c:pt>
                <c:pt idx="3817">
                  <c:v>154.3972018</c:v>
                </c:pt>
                <c:pt idx="3818">
                  <c:v>155.39618770000001</c:v>
                </c:pt>
                <c:pt idx="3819">
                  <c:v>146.8905345</c:v>
                </c:pt>
                <c:pt idx="3820">
                  <c:v>163.48295390000001</c:v>
                </c:pt>
                <c:pt idx="3821">
                  <c:v>163.42705559999999</c:v>
                </c:pt>
                <c:pt idx="3822">
                  <c:v>168.6205831</c:v>
                </c:pt>
                <c:pt idx="3823">
                  <c:v>168.8327448</c:v>
                </c:pt>
                <c:pt idx="3824">
                  <c:v>159.70155940000001</c:v>
                </c:pt>
                <c:pt idx="3825">
                  <c:v>161.19286779999999</c:v>
                </c:pt>
                <c:pt idx="3826">
                  <c:v>162.81842610000001</c:v>
                </c:pt>
                <c:pt idx="3827">
                  <c:v>161.71228869999999</c:v>
                </c:pt>
                <c:pt idx="3828">
                  <c:v>164.23431540000001</c:v>
                </c:pt>
                <c:pt idx="3829">
                  <c:v>165.72683910000001</c:v>
                </c:pt>
                <c:pt idx="3830">
                  <c:v>165.2831133</c:v>
                </c:pt>
                <c:pt idx="3831">
                  <c:v>153.3749407</c:v>
                </c:pt>
                <c:pt idx="3832">
                  <c:v>156.6430944</c:v>
                </c:pt>
                <c:pt idx="3833">
                  <c:v>161.33830399999999</c:v>
                </c:pt>
                <c:pt idx="3834">
                  <c:v>157.6644455</c:v>
                </c:pt>
                <c:pt idx="3835">
                  <c:v>160.47396280000001</c:v>
                </c:pt>
                <c:pt idx="3836">
                  <c:v>165.060226</c:v>
                </c:pt>
                <c:pt idx="3837">
                  <c:v>159.64381209999999</c:v>
                </c:pt>
                <c:pt idx="3838">
                  <c:v>168.1064318</c:v>
                </c:pt>
                <c:pt idx="3839">
                  <c:v>153.38677440000001</c:v>
                </c:pt>
                <c:pt idx="3840">
                  <c:v>165.59086400000001</c:v>
                </c:pt>
                <c:pt idx="3841">
                  <c:v>147.8925084</c:v>
                </c:pt>
                <c:pt idx="3842">
                  <c:v>164.6897457</c:v>
                </c:pt>
                <c:pt idx="3843">
                  <c:v>167.5754398</c:v>
                </c:pt>
                <c:pt idx="3844">
                  <c:v>154.23889689999999</c:v>
                </c:pt>
                <c:pt idx="3845">
                  <c:v>154.1584086</c:v>
                </c:pt>
                <c:pt idx="3846">
                  <c:v>154.62736419999999</c:v>
                </c:pt>
                <c:pt idx="3847">
                  <c:v>159.52388999999999</c:v>
                </c:pt>
                <c:pt idx="3848">
                  <c:v>167.8780309</c:v>
                </c:pt>
                <c:pt idx="3849">
                  <c:v>164.58137439999999</c:v>
                </c:pt>
                <c:pt idx="3850">
                  <c:v>173.07164560000001</c:v>
                </c:pt>
                <c:pt idx="3851">
                  <c:v>157.30233749999999</c:v>
                </c:pt>
                <c:pt idx="3852">
                  <c:v>162.8725858</c:v>
                </c:pt>
                <c:pt idx="3853">
                  <c:v>143.63406140000001</c:v>
                </c:pt>
                <c:pt idx="3854">
                  <c:v>167.08278849999999</c:v>
                </c:pt>
                <c:pt idx="3855">
                  <c:v>158.5238172</c:v>
                </c:pt>
                <c:pt idx="3856">
                  <c:v>164.78282290000001</c:v>
                </c:pt>
                <c:pt idx="3857">
                  <c:v>160.0364596</c:v>
                </c:pt>
                <c:pt idx="3858">
                  <c:v>151.9340014</c:v>
                </c:pt>
                <c:pt idx="3859">
                  <c:v>152.3656986</c:v>
                </c:pt>
                <c:pt idx="3860">
                  <c:v>167.45745600000001</c:v>
                </c:pt>
                <c:pt idx="3861">
                  <c:v>170.60394969999999</c:v>
                </c:pt>
                <c:pt idx="3862">
                  <c:v>160.63211870000001</c:v>
                </c:pt>
                <c:pt idx="3863">
                  <c:v>165.47104680000001</c:v>
                </c:pt>
                <c:pt idx="3864">
                  <c:v>159.74049059999999</c:v>
                </c:pt>
                <c:pt idx="3865">
                  <c:v>165.10541480000001</c:v>
                </c:pt>
                <c:pt idx="3866">
                  <c:v>155.4274839</c:v>
                </c:pt>
                <c:pt idx="3867">
                  <c:v>165.1434016</c:v>
                </c:pt>
                <c:pt idx="3868">
                  <c:v>160.0075137</c:v>
                </c:pt>
                <c:pt idx="3869">
                  <c:v>168.54334460000001</c:v>
                </c:pt>
                <c:pt idx="3870">
                  <c:v>165.9260295</c:v>
                </c:pt>
                <c:pt idx="3871">
                  <c:v>163.2386219</c:v>
                </c:pt>
                <c:pt idx="3872">
                  <c:v>157.13625350000001</c:v>
                </c:pt>
                <c:pt idx="3873">
                  <c:v>161.9135412</c:v>
                </c:pt>
                <c:pt idx="3874">
                  <c:v>155.9895755</c:v>
                </c:pt>
                <c:pt idx="3875">
                  <c:v>169.76734139999999</c:v>
                </c:pt>
                <c:pt idx="3876">
                  <c:v>150.87870000000001</c:v>
                </c:pt>
                <c:pt idx="3877">
                  <c:v>153.04082080000001</c:v>
                </c:pt>
                <c:pt idx="3878">
                  <c:v>153.28828469999999</c:v>
                </c:pt>
                <c:pt idx="3879">
                  <c:v>164.1498028</c:v>
                </c:pt>
                <c:pt idx="3880">
                  <c:v>173.33056429999999</c:v>
                </c:pt>
                <c:pt idx="3881">
                  <c:v>175.82565109999999</c:v>
                </c:pt>
                <c:pt idx="3882">
                  <c:v>174.32707679999999</c:v>
                </c:pt>
                <c:pt idx="3883">
                  <c:v>163.16016909999999</c:v>
                </c:pt>
                <c:pt idx="3884">
                  <c:v>166.81263960000001</c:v>
                </c:pt>
                <c:pt idx="3885">
                  <c:v>172.00675029999999</c:v>
                </c:pt>
                <c:pt idx="3886">
                  <c:v>166.68447599999999</c:v>
                </c:pt>
                <c:pt idx="3887">
                  <c:v>157.64197799999999</c:v>
                </c:pt>
                <c:pt idx="3888">
                  <c:v>160.52791070000001</c:v>
                </c:pt>
                <c:pt idx="3889">
                  <c:v>157.31417880000001</c:v>
                </c:pt>
                <c:pt idx="3890">
                  <c:v>162.38394460000001</c:v>
                </c:pt>
                <c:pt idx="3891">
                  <c:v>162.77837</c:v>
                </c:pt>
                <c:pt idx="3892">
                  <c:v>168.6236992</c:v>
                </c:pt>
                <c:pt idx="3893">
                  <c:v>172.49898719999999</c:v>
                </c:pt>
                <c:pt idx="3894">
                  <c:v>167.47046810000001</c:v>
                </c:pt>
                <c:pt idx="3895">
                  <c:v>168.9183347</c:v>
                </c:pt>
                <c:pt idx="3896">
                  <c:v>159.0144229</c:v>
                </c:pt>
                <c:pt idx="3897">
                  <c:v>163.0543169</c:v>
                </c:pt>
                <c:pt idx="3898">
                  <c:v>157.4048458</c:v>
                </c:pt>
                <c:pt idx="3899">
                  <c:v>156.46854540000001</c:v>
                </c:pt>
                <c:pt idx="3900">
                  <c:v>156.1487961</c:v>
                </c:pt>
                <c:pt idx="3901">
                  <c:v>168.2416522</c:v>
                </c:pt>
                <c:pt idx="3902">
                  <c:v>150.76128080000001</c:v>
                </c:pt>
                <c:pt idx="3903">
                  <c:v>168.78200480000001</c:v>
                </c:pt>
                <c:pt idx="3904">
                  <c:v>152.54404600000001</c:v>
                </c:pt>
                <c:pt idx="3905">
                  <c:v>148.85070010000001</c:v>
                </c:pt>
                <c:pt idx="3906">
                  <c:v>159.34793790000001</c:v>
                </c:pt>
                <c:pt idx="3907">
                  <c:v>153.8752547</c:v>
                </c:pt>
                <c:pt idx="3908">
                  <c:v>166.75459559999999</c:v>
                </c:pt>
                <c:pt idx="3909">
                  <c:v>162.6035794</c:v>
                </c:pt>
                <c:pt idx="3910">
                  <c:v>167.92893699999999</c:v>
                </c:pt>
                <c:pt idx="3911">
                  <c:v>164.206095</c:v>
                </c:pt>
                <c:pt idx="3912">
                  <c:v>160.06641629999999</c:v>
                </c:pt>
                <c:pt idx="3913">
                  <c:v>157.78454289999999</c:v>
                </c:pt>
                <c:pt idx="3914">
                  <c:v>156.213067</c:v>
                </c:pt>
                <c:pt idx="3915">
                  <c:v>168.44489039999999</c:v>
                </c:pt>
                <c:pt idx="3916">
                  <c:v>159.37125660000001</c:v>
                </c:pt>
                <c:pt idx="3917">
                  <c:v>177.32707959999999</c:v>
                </c:pt>
                <c:pt idx="3918">
                  <c:v>166.01830699999999</c:v>
                </c:pt>
                <c:pt idx="3919">
                  <c:v>157.7747933</c:v>
                </c:pt>
                <c:pt idx="3920">
                  <c:v>172.37804790000001</c:v>
                </c:pt>
                <c:pt idx="3921">
                  <c:v>152.12493269999999</c:v>
                </c:pt>
                <c:pt idx="3922">
                  <c:v>171.10740139999999</c:v>
                </c:pt>
                <c:pt idx="3923">
                  <c:v>149.25526840000001</c:v>
                </c:pt>
                <c:pt idx="3924">
                  <c:v>165.21749310000001</c:v>
                </c:pt>
                <c:pt idx="3925">
                  <c:v>167.44590869999999</c:v>
                </c:pt>
                <c:pt idx="3926">
                  <c:v>163.65267059999999</c:v>
                </c:pt>
                <c:pt idx="3927">
                  <c:v>163.5896147</c:v>
                </c:pt>
                <c:pt idx="3928">
                  <c:v>169.84646699999999</c:v>
                </c:pt>
                <c:pt idx="3929">
                  <c:v>165.37979440000001</c:v>
                </c:pt>
                <c:pt idx="3930">
                  <c:v>158.42932490000001</c:v>
                </c:pt>
                <c:pt idx="3931">
                  <c:v>161.13108589999999</c:v>
                </c:pt>
                <c:pt idx="3932">
                  <c:v>161.8481985</c:v>
                </c:pt>
                <c:pt idx="3933">
                  <c:v>159.5095766</c:v>
                </c:pt>
                <c:pt idx="3934">
                  <c:v>172.7851053</c:v>
                </c:pt>
                <c:pt idx="3935">
                  <c:v>168.05066600000001</c:v>
                </c:pt>
                <c:pt idx="3936">
                  <c:v>155.11502590000001</c:v>
                </c:pt>
                <c:pt idx="3937">
                  <c:v>157.63302210000001</c:v>
                </c:pt>
                <c:pt idx="3938">
                  <c:v>176.45630790000001</c:v>
                </c:pt>
                <c:pt idx="3939">
                  <c:v>154.5277241</c:v>
                </c:pt>
                <c:pt idx="3940">
                  <c:v>174.2645618</c:v>
                </c:pt>
                <c:pt idx="3941">
                  <c:v>156.34342219999999</c:v>
                </c:pt>
                <c:pt idx="3942">
                  <c:v>156.20201789999999</c:v>
                </c:pt>
                <c:pt idx="3943">
                  <c:v>160.76348920000001</c:v>
                </c:pt>
                <c:pt idx="3944">
                  <c:v>171.29434079999999</c:v>
                </c:pt>
                <c:pt idx="3945">
                  <c:v>155.73263299999999</c:v>
                </c:pt>
                <c:pt idx="3946">
                  <c:v>172.3557921</c:v>
                </c:pt>
                <c:pt idx="3947">
                  <c:v>173.06981719999999</c:v>
                </c:pt>
                <c:pt idx="3948">
                  <c:v>168.30495859999999</c:v>
                </c:pt>
                <c:pt idx="3949">
                  <c:v>167.85509769999999</c:v>
                </c:pt>
                <c:pt idx="3950">
                  <c:v>168.37728089999999</c:v>
                </c:pt>
                <c:pt idx="3951">
                  <c:v>156.37744799999999</c:v>
                </c:pt>
                <c:pt idx="3952">
                  <c:v>149.29969460000001</c:v>
                </c:pt>
                <c:pt idx="3953">
                  <c:v>156.90859889999999</c:v>
                </c:pt>
                <c:pt idx="3954">
                  <c:v>157.43543550000001</c:v>
                </c:pt>
                <c:pt idx="3955">
                  <c:v>156.65719519999999</c:v>
                </c:pt>
                <c:pt idx="3956">
                  <c:v>169.37852520000001</c:v>
                </c:pt>
                <c:pt idx="3957">
                  <c:v>158.68846260000001</c:v>
                </c:pt>
                <c:pt idx="3958">
                  <c:v>166.54130860000001</c:v>
                </c:pt>
                <c:pt idx="3959">
                  <c:v>166.41298090000001</c:v>
                </c:pt>
                <c:pt idx="3960">
                  <c:v>170.53531849999999</c:v>
                </c:pt>
                <c:pt idx="3961">
                  <c:v>173.10806890000001</c:v>
                </c:pt>
                <c:pt idx="3962">
                  <c:v>148.87362949999999</c:v>
                </c:pt>
                <c:pt idx="3963">
                  <c:v>163.41036170000001</c:v>
                </c:pt>
                <c:pt idx="3964">
                  <c:v>164.72601019999999</c:v>
                </c:pt>
                <c:pt idx="3965">
                  <c:v>158.8722171</c:v>
                </c:pt>
                <c:pt idx="3966">
                  <c:v>163.27560700000001</c:v>
                </c:pt>
                <c:pt idx="3967">
                  <c:v>166.68979400000001</c:v>
                </c:pt>
                <c:pt idx="3968">
                  <c:v>150.1609971</c:v>
                </c:pt>
                <c:pt idx="3969">
                  <c:v>163.60923529999999</c:v>
                </c:pt>
                <c:pt idx="3970">
                  <c:v>161.2392256</c:v>
                </c:pt>
                <c:pt idx="3971">
                  <c:v>149.4728551</c:v>
                </c:pt>
                <c:pt idx="3972">
                  <c:v>162.638631</c:v>
                </c:pt>
                <c:pt idx="3973">
                  <c:v>151.13751629999999</c:v>
                </c:pt>
                <c:pt idx="3974">
                  <c:v>165.27045240000001</c:v>
                </c:pt>
                <c:pt idx="3975">
                  <c:v>159.62765390000001</c:v>
                </c:pt>
                <c:pt idx="3976">
                  <c:v>160.5211467</c:v>
                </c:pt>
                <c:pt idx="3977">
                  <c:v>158.80966309999999</c:v>
                </c:pt>
                <c:pt idx="3978">
                  <c:v>171.22129720000001</c:v>
                </c:pt>
                <c:pt idx="3979">
                  <c:v>160.46190300000001</c:v>
                </c:pt>
                <c:pt idx="3980">
                  <c:v>167.42727249999999</c:v>
                </c:pt>
                <c:pt idx="3981">
                  <c:v>159.11610150000001</c:v>
                </c:pt>
                <c:pt idx="3982">
                  <c:v>160.0610796</c:v>
                </c:pt>
                <c:pt idx="3983">
                  <c:v>178.0000612</c:v>
                </c:pt>
                <c:pt idx="3984">
                  <c:v>159.8550218</c:v>
                </c:pt>
                <c:pt idx="3985">
                  <c:v>170.22936329999999</c:v>
                </c:pt>
                <c:pt idx="3986">
                  <c:v>153.05868860000001</c:v>
                </c:pt>
                <c:pt idx="3987">
                  <c:v>166.6308755</c:v>
                </c:pt>
                <c:pt idx="3988">
                  <c:v>168.7347412</c:v>
                </c:pt>
                <c:pt idx="3989">
                  <c:v>162.38251349999999</c:v>
                </c:pt>
                <c:pt idx="3990">
                  <c:v>158.8781189</c:v>
                </c:pt>
                <c:pt idx="3991">
                  <c:v>162.06480880000001</c:v>
                </c:pt>
                <c:pt idx="3992">
                  <c:v>163.40613809999999</c:v>
                </c:pt>
                <c:pt idx="3993">
                  <c:v>171.546008</c:v>
                </c:pt>
                <c:pt idx="3994">
                  <c:v>158.25394589999999</c:v>
                </c:pt>
                <c:pt idx="3995">
                  <c:v>156.25192770000001</c:v>
                </c:pt>
                <c:pt idx="3996">
                  <c:v>159.45390309999999</c:v>
                </c:pt>
                <c:pt idx="3997">
                  <c:v>168.18174550000001</c:v>
                </c:pt>
                <c:pt idx="3998">
                  <c:v>174.35157290000001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1F7-42CD-A8A4-6144A724F5AF}"/>
            </c:ext>
          </c:extLst>
        </c:ser>
        <c:ser>
          <c:idx val="1"/>
          <c:order val="4"/>
          <c:tx>
            <c:strRef>
              <c:f>'gender-height-weight (2)'!$O$2</c:f>
              <c:strCache>
                <c:ptCount val="1"/>
                <c:pt idx="0">
                  <c:v>Female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'gender-height-weight (2)'!$W$2:$W$100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52.149036000000002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58.11337657</c:v>
                </c:pt>
                <c:pt idx="13">
                  <c:v>0</c:v>
                </c:pt>
                <c:pt idx="14">
                  <c:v>0</c:v>
                </c:pt>
                <c:pt idx="15">
                  <c:v>57.567838819999999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51.983242519999997</c:v>
                </c:pt>
                <c:pt idx="43">
                  <c:v>0</c:v>
                </c:pt>
                <c:pt idx="44">
                  <c:v>58.491124239999998</c:v>
                </c:pt>
                <c:pt idx="45">
                  <c:v>0</c:v>
                </c:pt>
                <c:pt idx="46">
                  <c:v>63.049802200000002</c:v>
                </c:pt>
                <c:pt idx="47">
                  <c:v>62.904507590000001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59.65356431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57.313733130000003</c:v>
                </c:pt>
                <c:pt idx="71">
                  <c:v>60.877043720000003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57.665565100000002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(2)'!$V$2:$V$100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159.63996180000001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160.96350580000001</c:v>
                </c:pt>
                <c:pt idx="13">
                  <c:v>0</c:v>
                </c:pt>
                <c:pt idx="14">
                  <c:v>0</c:v>
                </c:pt>
                <c:pt idx="15">
                  <c:v>154.45688860000001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152.51975390000001</c:v>
                </c:pt>
                <c:pt idx="43">
                  <c:v>0</c:v>
                </c:pt>
                <c:pt idx="44">
                  <c:v>161.19262879999999</c:v>
                </c:pt>
                <c:pt idx="45">
                  <c:v>0</c:v>
                </c:pt>
                <c:pt idx="46">
                  <c:v>168.18253010000001</c:v>
                </c:pt>
                <c:pt idx="47">
                  <c:v>164.3197663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162.34265640000001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151.55633599999999</c:v>
                </c:pt>
                <c:pt idx="71">
                  <c:v>162.78709240000001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158.3006412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F7-42CD-A8A4-6144A724F5AF}"/>
            </c:ext>
          </c:extLst>
        </c:ser>
        <c:ser>
          <c:idx val="0"/>
          <c:order val="5"/>
          <c:tx>
            <c:v>Male</c:v>
          </c:tx>
          <c:spPr>
            <a:ln w="19050" cap="rnd">
              <a:noFill/>
              <a:round/>
            </a:ln>
            <a:effectLst/>
          </c:spPr>
          <c:marker>
            <c:symbol val="x"/>
            <c:size val="9"/>
            <c:spPr>
              <a:noFill/>
              <a:ln w="25400">
                <a:solidFill>
                  <a:srgbClr val="2638E2"/>
                </a:solidFill>
              </a:ln>
              <a:effectLst/>
            </c:spPr>
          </c:marker>
          <c:xVal>
            <c:numRef>
              <c:f>'gender-height-weight (2)'!$L$2:$L$100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99.809504189999998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67.663936149999998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85.051603999999998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89.901237730000005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74.816962689999997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89.524813129999998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74.831149999999994</c:v>
                </c:pt>
                <c:pt idx="95">
                  <c:v>75.167956349999997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xVal>
          <c:yVal>
            <c:numRef>
              <c:f>'gender-height-weight (2)'!$K$2:$K$100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182.1966851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168.0187952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174.2900008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180.88844610000001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170.17208220000001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183.6847358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170.44301999999999</c:v>
                </c:pt>
                <c:pt idx="95">
                  <c:v>165.3984116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05104"/>
        <c:axId val="546401968"/>
      </c:scatterChart>
      <c:scatterChart>
        <c:scatterStyle val="lineMarker"/>
        <c:varyColors val="0"/>
        <c:ser>
          <c:idx val="5"/>
          <c:order val="0"/>
          <c:tx>
            <c:v>Semi-supervised decision boundary</c:v>
          </c:tx>
          <c:spPr>
            <a:ln w="3492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effectLst/>
            </c:spPr>
          </c:marker>
          <c:xVal>
            <c:numRef>
              <c:f>'gender-height-weight (2)'!$AL$44:$AL$45</c:f>
              <c:numCache>
                <c:formatCode>General</c:formatCode>
                <c:ptCount val="2"/>
                <c:pt idx="0">
                  <c:v>73</c:v>
                </c:pt>
                <c:pt idx="1">
                  <c:v>73</c:v>
                </c:pt>
              </c:numCache>
            </c:numRef>
          </c:xVal>
          <c:yVal>
            <c:numRef>
              <c:f>'gender-height-weight (2)'!$AM$44:$AM$45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1F7-42CD-A8A4-6144A724F5AF}"/>
            </c:ext>
          </c:extLst>
        </c:ser>
        <c:ser>
          <c:idx val="4"/>
          <c:order val="1"/>
          <c:tx>
            <c:v>Supervised decision boundary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tx1">
                    <a:alpha val="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bg1"/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tx1"/>
                </a:solidFill>
                <a:prstDash val="dash"/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D1F7-42CD-A8A4-6144A724F5AF}"/>
              </c:ext>
            </c:extLst>
          </c:dPt>
          <c:xVal>
            <c:numRef>
              <c:f>'gender-height-weight (2)'!$AI$44:$AI$45</c:f>
              <c:numCache>
                <c:formatCode>General</c:formatCode>
                <c:ptCount val="2"/>
                <c:pt idx="0">
                  <c:v>65.3</c:v>
                </c:pt>
                <c:pt idx="1">
                  <c:v>65.3</c:v>
                </c:pt>
              </c:numCache>
            </c:numRef>
          </c:xVal>
          <c:yVal>
            <c:numRef>
              <c:f>'gender-height-weight (2)'!$AJ$44:$AJ$45</c:f>
              <c:numCache>
                <c:formatCode>General</c:formatCode>
                <c:ptCount val="2"/>
                <c:pt idx="0">
                  <c:v>0</c:v>
                </c:pt>
                <c:pt idx="1">
                  <c:v>200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1F7-42CD-A8A4-6144A724F5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02752"/>
        <c:axId val="546402360"/>
      </c:scatterChart>
      <c:valAx>
        <c:axId val="546405104"/>
        <c:scaling>
          <c:orientation val="minMax"/>
          <c:max val="130"/>
          <c:min val="2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Weight (kg)</a:t>
                </a:r>
              </a:p>
            </c:rich>
          </c:tx>
          <c:layout>
            <c:manualLayout>
              <c:xMode val="edge"/>
              <c:yMode val="edge"/>
              <c:x val="0.44902820691717332"/>
              <c:y val="0.93241538285975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01968"/>
        <c:crosses val="autoZero"/>
        <c:crossBetween val="midCat"/>
      </c:valAx>
      <c:valAx>
        <c:axId val="546401968"/>
        <c:scaling>
          <c:orientation val="minMax"/>
          <c:max val="200"/>
          <c:min val="1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ysClr val="windowText" lastClr="000000"/>
                    </a:solidFill>
                  </a:rPr>
                  <a:t>Height (cm)</a:t>
                </a:r>
              </a:p>
            </c:rich>
          </c:tx>
          <c:layout>
            <c:manualLayout>
              <c:xMode val="edge"/>
              <c:yMode val="edge"/>
              <c:x val="8.4388185654008432E-3"/>
              <c:y val="0.389631100460268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05104"/>
        <c:crosses val="autoZero"/>
        <c:crossBetween val="midCat"/>
        <c:majorUnit val="20"/>
      </c:valAx>
      <c:valAx>
        <c:axId val="546402360"/>
        <c:scaling>
          <c:orientation val="minMax"/>
          <c:max val="200"/>
        </c:scaling>
        <c:delete val="1"/>
        <c:axPos val="r"/>
        <c:numFmt formatCode="General" sourceLinked="1"/>
        <c:majorTickMark val="out"/>
        <c:minorTickMark val="none"/>
        <c:tickLblPos val="nextTo"/>
        <c:crossAx val="546402752"/>
        <c:crosses val="max"/>
        <c:crossBetween val="midCat"/>
      </c:valAx>
      <c:valAx>
        <c:axId val="546402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46402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301694891938337"/>
          <c:y val="2.8260641332876871E-2"/>
          <c:w val="0.1387419630990375"/>
          <c:h val="0.106038875575335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0.69986</cdr:x>
      <cdr:y>0.26581</cdr:y>
    </cdr:from>
    <cdr:to>
      <cdr:x>0.95547</cdr:x>
      <cdr:y>0.37742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5291054" y="1746954"/>
          <a:ext cx="1932444" cy="733529"/>
        </a:xfrm>
        <a:prstGeom xmlns:a="http://schemas.openxmlformats.org/drawingml/2006/main" prst="wedgeRectCallout">
          <a:avLst>
            <a:gd name="adj1" fmla="val -18376"/>
            <a:gd name="adj2" fmla="val 88471"/>
          </a:avLst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sl-SI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sl-SI" sz="2000" b="1" dirty="0"/>
            <a:t>Accuracy = </a:t>
          </a:r>
          <a:r>
            <a:rPr lang="sl-SI" sz="2000" b="1" dirty="0" smtClean="0"/>
            <a:t>90%</a:t>
          </a:r>
          <a:endParaRPr lang="sl-SI" sz="20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B334C-32DB-4DE7-B358-4692E4D135F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F8ACC-D91B-4FD0-9DE4-03A4FFDE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3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3CBB-61BE-432C-906E-FD8EEAF694E2}" type="slidenum">
              <a:rPr lang="sl-SI" smtClean="0"/>
              <a:t>14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293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3CBB-61BE-432C-906E-FD8EEAF694E2}" type="slidenum">
              <a:rPr lang="sl-SI" smtClean="0"/>
              <a:t>15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1597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3CBB-61BE-432C-906E-FD8EEAF694E2}" type="slidenum">
              <a:rPr lang="sl-SI" smtClean="0"/>
              <a:t>16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246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D3CBB-61BE-432C-906E-FD8EEAF694E2}" type="slidenum">
              <a:rPr lang="sl-SI" smtClean="0"/>
              <a:t>18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30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 smtClean="0"/>
              <a:t>For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beginning</a:t>
            </a:r>
            <a:r>
              <a:rPr lang="sl-SI" baseline="0" dirty="0" smtClean="0"/>
              <a:t> </a:t>
            </a:r>
            <a:r>
              <a:rPr lang="sl-SI" baseline="0" dirty="0" err="1" smtClean="0"/>
              <a:t>lets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illustrate</a:t>
            </a:r>
            <a:r>
              <a:rPr lang="sl-SI" baseline="0" dirty="0" smtClean="0"/>
              <a:t> SSL on one </a:t>
            </a:r>
            <a:r>
              <a:rPr lang="sl-SI" baseline="0" dirty="0" err="1" smtClean="0"/>
              <a:t>simple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expample</a:t>
            </a:r>
            <a:r>
              <a:rPr lang="sl-SI" baseline="0" dirty="0" smtClean="0"/>
              <a:t>.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will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seee</a:t>
            </a:r>
            <a:r>
              <a:rPr lang="sl-SI" baseline="0" dirty="0" smtClean="0"/>
              <a:t> how </a:t>
            </a:r>
            <a:r>
              <a:rPr lang="sl-SI" baseline="0" dirty="0" err="1" smtClean="0"/>
              <a:t>unlabeled</a:t>
            </a:r>
            <a:r>
              <a:rPr lang="sl-SI" baseline="0" dirty="0" smtClean="0"/>
              <a:t> data </a:t>
            </a:r>
            <a:r>
              <a:rPr lang="sl-SI" baseline="0" dirty="0" err="1" smtClean="0"/>
              <a:t>can</a:t>
            </a:r>
            <a:r>
              <a:rPr lang="sl-SI" baseline="0" dirty="0" smtClean="0"/>
              <a:t> </a:t>
            </a:r>
            <a:r>
              <a:rPr lang="sl-SI" baseline="0" dirty="0" err="1" smtClean="0"/>
              <a:t>help</a:t>
            </a:r>
            <a:r>
              <a:rPr lang="sl-SI" baseline="0" dirty="0" smtClean="0"/>
              <a:t> to </a:t>
            </a:r>
            <a:r>
              <a:rPr lang="sl-SI" baseline="0" dirty="0" err="1" smtClean="0"/>
              <a:t>build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better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predictive</a:t>
            </a:r>
            <a:r>
              <a:rPr lang="sl-SI" baseline="0" dirty="0" smtClean="0"/>
              <a:t> model.</a:t>
            </a:r>
          </a:p>
          <a:p>
            <a:pPr marL="228600" indent="-228600">
              <a:buAutoNum type="arabicParenR"/>
            </a:pP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have</a:t>
            </a:r>
            <a:r>
              <a:rPr lang="sl-SI" baseline="0" dirty="0" smtClean="0"/>
              <a:t> some 2D data </a:t>
            </a:r>
            <a:r>
              <a:rPr lang="sl-SI" baseline="0" dirty="0" err="1" smtClean="0"/>
              <a:t>and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two</a:t>
            </a:r>
            <a:r>
              <a:rPr lang="sl-SI" baseline="0" dirty="0" smtClean="0"/>
              <a:t> </a:t>
            </a:r>
            <a:r>
              <a:rPr lang="sl-SI" baseline="0" dirty="0" err="1" smtClean="0"/>
              <a:t>classes</a:t>
            </a:r>
            <a:r>
              <a:rPr lang="sl-SI" baseline="0" dirty="0" smtClean="0"/>
              <a:t>, red one </a:t>
            </a:r>
            <a:r>
              <a:rPr lang="sl-SI" baseline="0" dirty="0" err="1" smtClean="0"/>
              <a:t>and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blue</a:t>
            </a:r>
            <a:r>
              <a:rPr lang="sl-SI" baseline="0" dirty="0" smtClean="0"/>
              <a:t> one. </a:t>
            </a:r>
            <a:r>
              <a:rPr lang="sl-SI" baseline="0" dirty="0" err="1" smtClean="0"/>
              <a:t>If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apply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classifier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which</a:t>
            </a:r>
            <a:r>
              <a:rPr lang="sl-SI" baseline="0" dirty="0" smtClean="0"/>
              <a:t> separate </a:t>
            </a:r>
            <a:r>
              <a:rPr lang="sl-SI" baseline="0" dirty="0" err="1" smtClean="0"/>
              <a:t>classes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finding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biggest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gap</a:t>
            </a:r>
            <a:r>
              <a:rPr lang="sl-SI" baseline="0" dirty="0" smtClean="0"/>
              <a:t>, </a:t>
            </a:r>
            <a:r>
              <a:rPr lang="sl-SI" baseline="0" dirty="0" err="1" smtClean="0"/>
              <a:t>e.g</a:t>
            </a:r>
            <a:r>
              <a:rPr lang="sl-SI" baseline="0" dirty="0" smtClean="0"/>
              <a:t>., </a:t>
            </a:r>
            <a:r>
              <a:rPr lang="sl-SI" baseline="0" dirty="0" err="1" smtClean="0"/>
              <a:t>linear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support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vector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machines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will</a:t>
            </a:r>
            <a:r>
              <a:rPr lang="sl-SI" baseline="0" dirty="0" smtClean="0"/>
              <a:t> </a:t>
            </a:r>
            <a:r>
              <a:rPr lang="sl-SI" baseline="0" dirty="0" err="1" smtClean="0"/>
              <a:t>get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something</a:t>
            </a:r>
            <a:r>
              <a:rPr lang="sl-SI" baseline="0" dirty="0" smtClean="0"/>
              <a:t> like </a:t>
            </a:r>
            <a:r>
              <a:rPr lang="sl-SI" baseline="0" dirty="0" err="1" smtClean="0"/>
              <a:t>that</a:t>
            </a:r>
            <a:r>
              <a:rPr lang="sl-SI" baseline="0" dirty="0" smtClean="0"/>
              <a:t>. </a:t>
            </a:r>
          </a:p>
          <a:p>
            <a:pPr marL="228600" indent="-228600">
              <a:buAutoNum type="arabicParenR"/>
            </a:pPr>
            <a:r>
              <a:rPr lang="sl-SI" baseline="0" dirty="0" smtClean="0"/>
              <a:t>But </a:t>
            </a:r>
            <a:r>
              <a:rPr lang="sl-SI" baseline="0" dirty="0" err="1" smtClean="0"/>
              <a:t>suppose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are </a:t>
            </a:r>
            <a:r>
              <a:rPr lang="sl-SI" baseline="0" dirty="0" err="1" smtClean="0"/>
              <a:t>given</a:t>
            </a:r>
            <a:r>
              <a:rPr lang="sl-SI" baseline="0" dirty="0" smtClean="0"/>
              <a:t> </a:t>
            </a:r>
            <a:r>
              <a:rPr lang="sl-SI" baseline="0" dirty="0" err="1" smtClean="0"/>
              <a:t>additional</a:t>
            </a:r>
            <a:r>
              <a:rPr lang="sl-SI" baseline="0" dirty="0" smtClean="0"/>
              <a:t> </a:t>
            </a:r>
            <a:r>
              <a:rPr lang="sl-SI" baseline="0" dirty="0" err="1" smtClean="0"/>
              <a:t>unlabeled</a:t>
            </a:r>
            <a:r>
              <a:rPr lang="sl-SI" baseline="0" dirty="0" smtClean="0"/>
              <a:t> data, </a:t>
            </a:r>
            <a:r>
              <a:rPr lang="sl-SI" baseline="0" dirty="0" err="1" smtClean="0"/>
              <a:t>now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see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that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our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labeled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examples</a:t>
            </a:r>
            <a:r>
              <a:rPr lang="sl-SI" baseline="0" dirty="0" smtClean="0"/>
              <a:t> are </a:t>
            </a:r>
            <a:r>
              <a:rPr lang="sl-SI" baseline="0" dirty="0" err="1" smtClean="0"/>
              <a:t>probably</a:t>
            </a:r>
            <a:r>
              <a:rPr lang="sl-SI" baseline="0" dirty="0" smtClean="0"/>
              <a:t> not </a:t>
            </a:r>
            <a:r>
              <a:rPr lang="sl-SI" baseline="0" dirty="0" err="1" smtClean="0"/>
              <a:t>the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best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representatives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of</a:t>
            </a:r>
            <a:r>
              <a:rPr lang="sl-SI" baseline="0" dirty="0" smtClean="0"/>
              <a:t> </a:t>
            </a:r>
            <a:r>
              <a:rPr lang="sl-SI" baseline="0" dirty="0" err="1" smtClean="0"/>
              <a:t>their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classes</a:t>
            </a:r>
            <a:r>
              <a:rPr lang="sl-SI" baseline="0" dirty="0" smtClean="0"/>
              <a:t>, </a:t>
            </a:r>
            <a:r>
              <a:rPr lang="sl-SI" baseline="0" dirty="0" err="1" smtClean="0"/>
              <a:t>and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decision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boundary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which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separates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classes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probably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should</a:t>
            </a:r>
            <a:r>
              <a:rPr lang="sl-SI" baseline="0" dirty="0" smtClean="0"/>
              <a:t> be </a:t>
            </a:r>
            <a:r>
              <a:rPr lang="sl-SI" baseline="0" dirty="0" err="1" smtClean="0"/>
              <a:t>placed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differently</a:t>
            </a:r>
            <a:r>
              <a:rPr lang="sl-SI" baseline="0" dirty="0" smtClean="0"/>
              <a:t>, so </a:t>
            </a:r>
            <a:r>
              <a:rPr lang="sl-SI" baseline="0" dirty="0" err="1" smtClean="0"/>
              <a:t>if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apply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semi-supervised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support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vector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machines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classifier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will</a:t>
            </a:r>
            <a:r>
              <a:rPr lang="sl-SI" baseline="0" dirty="0" smtClean="0"/>
              <a:t> </a:t>
            </a:r>
            <a:r>
              <a:rPr lang="sl-SI" baseline="0" dirty="0" err="1" smtClean="0"/>
              <a:t>get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something</a:t>
            </a:r>
            <a:r>
              <a:rPr lang="sl-SI" baseline="0" dirty="0" smtClean="0"/>
              <a:t> like </a:t>
            </a:r>
            <a:r>
              <a:rPr lang="sl-SI" baseline="0" dirty="0" err="1" smtClean="0"/>
              <a:t>this</a:t>
            </a:r>
            <a:r>
              <a:rPr lang="sl-SI" baseline="0" dirty="0" smtClean="0"/>
              <a:t>. </a:t>
            </a:r>
          </a:p>
          <a:p>
            <a:pPr marL="228600" indent="-228600">
              <a:buAutoNum type="arabicParenR"/>
            </a:pPr>
            <a:endParaRPr lang="sl-SI" baseline="0" dirty="0" smtClean="0"/>
          </a:p>
          <a:p>
            <a:pPr marL="0" indent="0">
              <a:buNone/>
            </a:pPr>
            <a:r>
              <a:rPr lang="sl-SI" baseline="0" dirty="0" smtClean="0"/>
              <a:t>So </a:t>
            </a:r>
            <a:r>
              <a:rPr lang="sl-SI" baseline="0" dirty="0" err="1" smtClean="0"/>
              <a:t>unlabeled</a:t>
            </a:r>
            <a:r>
              <a:rPr lang="sl-SI" baseline="0" dirty="0" smtClean="0"/>
              <a:t> data </a:t>
            </a:r>
            <a:r>
              <a:rPr lang="sl-SI" baseline="0" dirty="0" err="1" smtClean="0"/>
              <a:t>has</a:t>
            </a:r>
            <a:r>
              <a:rPr lang="sl-SI" baseline="0" dirty="0" smtClean="0"/>
              <a:t> </a:t>
            </a:r>
            <a:r>
              <a:rPr lang="sl-SI" baseline="0" dirty="0" err="1" smtClean="0"/>
              <a:t>helped</a:t>
            </a:r>
            <a:r>
              <a:rPr lang="sl-SI" baseline="0" dirty="0" smtClean="0"/>
              <a:t> </a:t>
            </a:r>
            <a:r>
              <a:rPr lang="sl-SI" baseline="0" dirty="0" err="1" smtClean="0"/>
              <a:t>us</a:t>
            </a:r>
            <a:r>
              <a:rPr lang="sl-SI" baseline="0" dirty="0" smtClean="0"/>
              <a:t> to </a:t>
            </a:r>
            <a:r>
              <a:rPr lang="sl-SI" baseline="0" dirty="0" err="1" smtClean="0"/>
              <a:t>define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better</a:t>
            </a:r>
            <a:r>
              <a:rPr lang="sl-SI" baseline="0" dirty="0" smtClean="0"/>
              <a:t> </a:t>
            </a:r>
            <a:r>
              <a:rPr lang="sl-SI" baseline="0" dirty="0" err="1" smtClean="0"/>
              <a:t>decision</a:t>
            </a:r>
            <a:r>
              <a:rPr lang="sl-SI" baseline="0" dirty="0" smtClean="0"/>
              <a:t> </a:t>
            </a:r>
            <a:r>
              <a:rPr lang="sl-SI" baseline="0" dirty="0" err="1" smtClean="0"/>
              <a:t>boundary</a:t>
            </a:r>
            <a:r>
              <a:rPr lang="sl-SI" baseline="0" dirty="0" smtClean="0"/>
              <a:t>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8592B-616B-4D34-9CAE-924AC1682B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F8ACC-D91B-4FD0-9DE4-03A4FFDEC0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3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01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33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2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98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9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62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08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27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52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0D11B-1BC7-4E05-995F-DE5C8DF6D219}" type="datetimeFigureOut">
              <a:rPr lang="es-ES" smtClean="0"/>
              <a:t>24/09/2018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785E-E4BF-4DC5-B22A-05669D5297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662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chart" Target="../charts/char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metgonen/kbmf" TargetMode="External"/><Relationship Id="rId2" Type="http://schemas.openxmlformats.org/officeDocument/2006/relationships/hyperlink" Target="http://source.ijs.si/ktclus/clus-public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87637"/>
            <a:ext cx="9144000" cy="1828801"/>
          </a:xfrm>
        </p:spPr>
        <p:txBody>
          <a:bodyPr>
            <a:normAutofit/>
          </a:bodyPr>
          <a:lstStyle/>
          <a:p>
            <a:r>
              <a:rPr lang="en-US" sz="5400" dirty="0"/>
              <a:t>Semi-supervised learning and multi-target prediction</a:t>
            </a:r>
            <a:endParaRPr lang="es-E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05422"/>
            <a:ext cx="9144000" cy="1655762"/>
          </a:xfrm>
        </p:spPr>
        <p:txBody>
          <a:bodyPr>
            <a:noAutofit/>
          </a:bodyPr>
          <a:lstStyle/>
          <a:p>
            <a:endParaRPr lang="hr-HR" sz="1200" dirty="0" smtClean="0">
              <a:latin typeface="+mj-lt"/>
            </a:endParaRPr>
          </a:p>
          <a:p>
            <a:r>
              <a:rPr lang="hr-HR" dirty="0" smtClean="0">
                <a:latin typeface="+mj-lt"/>
              </a:rPr>
              <a:t>Jurica Levatić</a:t>
            </a:r>
          </a:p>
          <a:p>
            <a:r>
              <a:rPr lang="en-US" dirty="0" smtClean="0">
                <a:latin typeface="+mj-lt"/>
              </a:rPr>
              <a:t>Institute for Research in Biomedicine, </a:t>
            </a:r>
            <a:r>
              <a:rPr lang="hr-HR" dirty="0" smtClean="0">
                <a:latin typeface="+mj-lt"/>
              </a:rPr>
              <a:t>Barcelona, </a:t>
            </a:r>
            <a:r>
              <a:rPr lang="en-US" dirty="0" smtClean="0">
                <a:latin typeface="+mj-lt"/>
              </a:rPr>
              <a:t>Spain</a:t>
            </a:r>
            <a:endParaRPr lang="sl-SI" dirty="0" smtClean="0">
              <a:latin typeface="+mj-lt"/>
            </a:endParaRPr>
          </a:p>
          <a:p>
            <a:r>
              <a:rPr lang="hr-HR" sz="1600" dirty="0">
                <a:latin typeface="+mj-lt"/>
                <a:cs typeface="Consolas" panose="020B0609020204030204" pitchFamily="49" charset="0"/>
              </a:rPr>
              <a:t>j</a:t>
            </a:r>
            <a:r>
              <a:rPr lang="hr-HR" sz="1600" dirty="0" smtClean="0">
                <a:latin typeface="+mj-lt"/>
                <a:cs typeface="Consolas" panose="020B0609020204030204" pitchFamily="49" charset="0"/>
              </a:rPr>
              <a:t>urica.levatic@irbbarcelona.org</a:t>
            </a:r>
            <a:endParaRPr lang="hr-HR" sz="1600" dirty="0" smtClean="0">
              <a:latin typeface="+mj-lt"/>
              <a:cs typeface="Consolas" panose="020B0609020204030204" pitchFamily="49" charset="0"/>
            </a:endParaRPr>
          </a:p>
          <a:p>
            <a:r>
              <a:rPr lang="hr-HR" dirty="0">
                <a:latin typeface="+mj-lt"/>
              </a:rPr>
              <a:t>SSDS 2018, Split</a:t>
            </a:r>
            <a:endParaRPr lang="hr-HR" dirty="0" smtClean="0">
              <a:latin typeface="+mj-lt"/>
            </a:endParaRPr>
          </a:p>
          <a:p>
            <a:r>
              <a:rPr lang="hr-HR" dirty="0" err="1" smtClean="0">
                <a:latin typeface="+mj-lt"/>
              </a:rPr>
              <a:t>September</a:t>
            </a:r>
            <a:r>
              <a:rPr lang="hr-HR" dirty="0" smtClean="0">
                <a:latin typeface="+mj-lt"/>
              </a:rPr>
              <a:t> </a:t>
            </a:r>
            <a:r>
              <a:rPr lang="hr-HR" dirty="0" smtClean="0">
                <a:latin typeface="+mj-lt"/>
              </a:rPr>
              <a:t>26th, </a:t>
            </a:r>
            <a:r>
              <a:rPr lang="hr-HR" dirty="0" smtClean="0">
                <a:latin typeface="+mj-lt"/>
              </a:rPr>
              <a:t>2018</a:t>
            </a:r>
            <a:endParaRPr lang="es-ES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86"/>
            <a:ext cx="12192000" cy="2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30895"/>
              </p:ext>
            </p:extLst>
          </p:nvPr>
        </p:nvGraphicFramePr>
        <p:xfrm>
          <a:off x="6586982" y="1519539"/>
          <a:ext cx="5166475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Unlabeled</a:t>
                      </a:r>
                      <a:r>
                        <a:rPr lang="hr-HR" sz="2400" b="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04367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b="0" dirty="0" smtClean="0">
                          <a:solidFill>
                            <a:schemeClr val="tx1"/>
                          </a:solidFill>
                        </a:rPr>
                        <a:t>Example N+1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N+5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26" y="3972854"/>
            <a:ext cx="767724" cy="6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2004908" y="4633841"/>
            <a:ext cx="255942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5110219" y="3972854"/>
            <a:ext cx="885064" cy="2224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</a:rPr>
              <a:t>HeLa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5367" y="3950153"/>
            <a:ext cx="1139952" cy="27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>
                <a:solidFill>
                  <a:schemeClr val="tx1"/>
                </a:solidFill>
              </a:rPr>
              <a:t>MCF7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Multiply 16"/>
          <p:cNvSpPr/>
          <p:nvPr/>
        </p:nvSpPr>
        <p:spPr>
          <a:xfrm>
            <a:off x="5412959" y="4337428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59" y="4358598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67" y="4641709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26" y="4940715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ultiply 21"/>
          <p:cNvSpPr/>
          <p:nvPr/>
        </p:nvSpPr>
        <p:spPr>
          <a:xfrm>
            <a:off x="4764005" y="4611674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4777409" y="4932646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9"/>
          <a:stretch/>
        </p:blipFill>
        <p:spPr>
          <a:xfrm>
            <a:off x="2698387" y="4203705"/>
            <a:ext cx="1230396" cy="80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51520" r="65388" b="14794"/>
          <a:stretch/>
        </p:blipFill>
        <p:spPr>
          <a:xfrm>
            <a:off x="2690914" y="5044650"/>
            <a:ext cx="474293" cy="369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4" t="51604" r="13589" b="17903"/>
          <a:stretch/>
        </p:blipFill>
        <p:spPr>
          <a:xfrm>
            <a:off x="3555208" y="5038848"/>
            <a:ext cx="348746" cy="334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t="42667" r="42937" b="21777"/>
          <a:stretch/>
        </p:blipFill>
        <p:spPr>
          <a:xfrm>
            <a:off x="3229350" y="5049920"/>
            <a:ext cx="229135" cy="2875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60" y="3869430"/>
            <a:ext cx="3059867" cy="1684663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10309690" y="4633841"/>
            <a:ext cx="59016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326" r="66729" b="64069"/>
          <a:stretch/>
        </p:blipFill>
        <p:spPr bwMode="auto">
          <a:xfrm>
            <a:off x="736110" y="4488429"/>
            <a:ext cx="1035974" cy="5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b="64452"/>
          <a:stretch/>
        </p:blipFill>
        <p:spPr bwMode="auto">
          <a:xfrm>
            <a:off x="694021" y="5065070"/>
            <a:ext cx="1210211" cy="6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902497" y="4014112"/>
            <a:ext cx="197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200" dirty="0" smtClean="0"/>
              <a:t>?</a:t>
            </a:r>
            <a:endParaRPr lang="es-ES" sz="9200" dirty="0"/>
          </a:p>
        </p:txBody>
      </p:sp>
      <p:sp>
        <p:nvSpPr>
          <p:cNvPr id="33" name="Bent-Up Arrow 32"/>
          <p:cNvSpPr/>
          <p:nvPr/>
        </p:nvSpPr>
        <p:spPr>
          <a:xfrm rot="5400000">
            <a:off x="3615190" y="5119434"/>
            <a:ext cx="405097" cy="216068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6" name="Bent-Up Arrow 35"/>
          <p:cNvSpPr/>
          <p:nvPr/>
        </p:nvSpPr>
        <p:spPr>
          <a:xfrm>
            <a:off x="7889264" y="5895886"/>
            <a:ext cx="3464536" cy="45200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3917" y="580257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Learn</a:t>
            </a:r>
            <a:endParaRPr lang="es-E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78416" y="5783858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Predict</a:t>
            </a:r>
            <a:endParaRPr lang="es-E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059482" y="385325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Kills cancer cells?</a:t>
            </a:r>
            <a:endParaRPr lang="es-ES" sz="2400" dirty="0"/>
          </a:p>
        </p:txBody>
      </p:sp>
      <p:sp>
        <p:nvSpPr>
          <p:cNvPr id="35" name="Rectangle 34"/>
          <p:cNvSpPr/>
          <p:nvPr/>
        </p:nvSpPr>
        <p:spPr>
          <a:xfrm>
            <a:off x="5043945" y="5795926"/>
            <a:ext cx="2671203" cy="7956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dirty="0">
                <a:solidFill>
                  <a:schemeClr val="bg1"/>
                </a:solidFill>
              </a:rPr>
              <a:t>S</a:t>
            </a:r>
            <a:r>
              <a:rPr lang="hr-HR" sz="2800" dirty="0" smtClean="0"/>
              <a:t>upervised</a:t>
            </a:r>
          </a:p>
          <a:p>
            <a:pPr algn="ctr"/>
            <a:r>
              <a:rPr lang="hr-HR" sz="2800" dirty="0" smtClean="0"/>
              <a:t>model</a:t>
            </a:r>
            <a:endParaRPr lang="es-E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7602805" y="4506976"/>
            <a:ext cx="2233190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Drug candidates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39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30895"/>
              </p:ext>
            </p:extLst>
          </p:nvPr>
        </p:nvGraphicFramePr>
        <p:xfrm>
          <a:off x="6586982" y="1519539"/>
          <a:ext cx="5166475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Unlabeled</a:t>
                      </a:r>
                      <a:r>
                        <a:rPr lang="hr-HR" sz="2400" b="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04367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b="0" dirty="0" smtClean="0">
                          <a:solidFill>
                            <a:schemeClr val="tx1"/>
                          </a:solidFill>
                        </a:rPr>
                        <a:t>Example N+1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N+5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26" y="3972854"/>
            <a:ext cx="767724" cy="6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31"/>
          <p:cNvSpPr/>
          <p:nvPr/>
        </p:nvSpPr>
        <p:spPr>
          <a:xfrm>
            <a:off x="11890277" y="-1213004"/>
            <a:ext cx="698903" cy="329402"/>
          </a:xfrm>
          <a:prstGeom prst="rightArrow">
            <a:avLst>
              <a:gd name="adj1" fmla="val 42914"/>
              <a:gd name="adj2" fmla="val 11023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Right Arrow 11"/>
          <p:cNvSpPr/>
          <p:nvPr/>
        </p:nvSpPr>
        <p:spPr>
          <a:xfrm>
            <a:off x="2004908" y="4633841"/>
            <a:ext cx="255942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5110219" y="3972854"/>
            <a:ext cx="885064" cy="2224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</a:rPr>
              <a:t>HeLa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5367" y="3950153"/>
            <a:ext cx="1139952" cy="27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>
                <a:solidFill>
                  <a:schemeClr val="tx1"/>
                </a:solidFill>
              </a:rPr>
              <a:t>MCF7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Multiply 16"/>
          <p:cNvSpPr/>
          <p:nvPr/>
        </p:nvSpPr>
        <p:spPr>
          <a:xfrm>
            <a:off x="5412959" y="4337428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59" y="4358598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67" y="4641709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26" y="4940715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ultiply 21"/>
          <p:cNvSpPr/>
          <p:nvPr/>
        </p:nvSpPr>
        <p:spPr>
          <a:xfrm>
            <a:off x="4764005" y="4611674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4777409" y="4932646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9"/>
          <a:stretch/>
        </p:blipFill>
        <p:spPr>
          <a:xfrm>
            <a:off x="2698387" y="4203705"/>
            <a:ext cx="1230396" cy="80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51520" r="65388" b="14794"/>
          <a:stretch/>
        </p:blipFill>
        <p:spPr>
          <a:xfrm>
            <a:off x="2690914" y="5044650"/>
            <a:ext cx="474293" cy="369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4" t="51604" r="13589" b="17903"/>
          <a:stretch/>
        </p:blipFill>
        <p:spPr>
          <a:xfrm>
            <a:off x="3555208" y="5038848"/>
            <a:ext cx="348746" cy="334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t="42667" r="42937" b="21777"/>
          <a:stretch/>
        </p:blipFill>
        <p:spPr>
          <a:xfrm>
            <a:off x="3229350" y="5049920"/>
            <a:ext cx="229135" cy="2875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60" y="3869430"/>
            <a:ext cx="3059867" cy="1684663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10309690" y="4633841"/>
            <a:ext cx="59016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326" r="66729" b="64069"/>
          <a:stretch/>
        </p:blipFill>
        <p:spPr bwMode="auto">
          <a:xfrm>
            <a:off x="736110" y="4488429"/>
            <a:ext cx="1035974" cy="5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b="64452"/>
          <a:stretch/>
        </p:blipFill>
        <p:spPr bwMode="auto">
          <a:xfrm>
            <a:off x="694021" y="5065070"/>
            <a:ext cx="1210211" cy="6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902497" y="4014112"/>
            <a:ext cx="197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200" dirty="0" smtClean="0"/>
              <a:t>?</a:t>
            </a:r>
            <a:endParaRPr lang="es-ES" sz="9200" dirty="0"/>
          </a:p>
        </p:txBody>
      </p:sp>
      <p:sp>
        <p:nvSpPr>
          <p:cNvPr id="33" name="Bent-Up Arrow 32"/>
          <p:cNvSpPr/>
          <p:nvPr/>
        </p:nvSpPr>
        <p:spPr>
          <a:xfrm rot="5400000">
            <a:off x="3615190" y="5119434"/>
            <a:ext cx="405097" cy="216068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6" name="Bent-Up Arrow 35"/>
          <p:cNvSpPr/>
          <p:nvPr/>
        </p:nvSpPr>
        <p:spPr>
          <a:xfrm>
            <a:off x="7889264" y="5895886"/>
            <a:ext cx="3464536" cy="45200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3917" y="580257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Learn</a:t>
            </a:r>
            <a:endParaRPr lang="es-E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9178416" y="5783858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Predict</a:t>
            </a:r>
            <a:endParaRPr lang="es-E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059482" y="385325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Kills cancer cells?</a:t>
            </a:r>
            <a:endParaRPr lang="es-ES" sz="2400" dirty="0"/>
          </a:p>
        </p:txBody>
      </p:sp>
      <p:sp>
        <p:nvSpPr>
          <p:cNvPr id="35" name="Rectangle 34"/>
          <p:cNvSpPr/>
          <p:nvPr/>
        </p:nvSpPr>
        <p:spPr>
          <a:xfrm>
            <a:off x="5043945" y="5795926"/>
            <a:ext cx="2671203" cy="7956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dirty="0" smtClean="0">
                <a:solidFill>
                  <a:schemeClr val="tx1"/>
                </a:solidFill>
              </a:rPr>
              <a:t>Semi-</a:t>
            </a:r>
            <a:r>
              <a:rPr lang="hr-HR" sz="2800" dirty="0" smtClean="0"/>
              <a:t>supervised</a:t>
            </a:r>
          </a:p>
          <a:p>
            <a:pPr algn="ctr"/>
            <a:r>
              <a:rPr lang="hr-HR" sz="2800" dirty="0" smtClean="0"/>
              <a:t>model</a:t>
            </a:r>
            <a:endParaRPr lang="es-ES" sz="2800" dirty="0"/>
          </a:p>
        </p:txBody>
      </p:sp>
      <p:sp>
        <p:nvSpPr>
          <p:cNvPr id="39" name="Bent-Up Arrow 38"/>
          <p:cNvSpPr/>
          <p:nvPr/>
        </p:nvSpPr>
        <p:spPr>
          <a:xfrm rot="10800000">
            <a:off x="6324583" y="4641234"/>
            <a:ext cx="405097" cy="989088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0" y="417718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Learn</a:t>
            </a:r>
            <a:endParaRPr lang="es-E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7602805" y="4506976"/>
            <a:ext cx="2233190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Drug candidates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Semi-supervised learning: </a:t>
            </a:r>
            <a:r>
              <a:rPr lang="hr-HR" b="1" dirty="0" smtClean="0"/>
              <a:t>Motivation</a:t>
            </a:r>
            <a:endParaRPr lang="es-ES" sz="2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sl-SI" b="1" dirty="0" smtClean="0"/>
          </a:p>
          <a:p>
            <a:endParaRPr lang="sl-SI" b="1" dirty="0"/>
          </a:p>
          <a:p>
            <a:endParaRPr lang="sl-SI" b="1" dirty="0" smtClean="0"/>
          </a:p>
          <a:p>
            <a:endParaRPr lang="sl-SI" b="1" dirty="0" smtClean="0"/>
          </a:p>
          <a:p>
            <a:endParaRPr lang="sl-SI" b="1" dirty="0" smtClean="0"/>
          </a:p>
          <a:p>
            <a:r>
              <a:rPr lang="sl-SI" b="1" dirty="0" err="1" smtClean="0"/>
              <a:t>Natural</a:t>
            </a:r>
            <a:r>
              <a:rPr lang="sl-SI" b="1" dirty="0" smtClean="0"/>
              <a:t> </a:t>
            </a:r>
            <a:r>
              <a:rPr lang="sl-SI" b="1" dirty="0" smtClean="0"/>
              <a:t>language parsing: </a:t>
            </a:r>
            <a:r>
              <a:rPr lang="sl-SI" dirty="0" smtClean="0"/>
              <a:t>400h to </a:t>
            </a:r>
            <a:r>
              <a:rPr lang="sl-SI" dirty="0" err="1" smtClean="0"/>
              <a:t>transcribe</a:t>
            </a:r>
            <a:r>
              <a:rPr lang="sl-SI" dirty="0" smtClean="0"/>
              <a:t> </a:t>
            </a:r>
            <a:r>
              <a:rPr lang="sl-SI" dirty="0" smtClean="0"/>
              <a:t>1h </a:t>
            </a:r>
            <a:r>
              <a:rPr lang="sl-SI" dirty="0" smtClean="0"/>
              <a:t>of speech at the phonetic level</a:t>
            </a:r>
          </a:p>
          <a:p>
            <a:r>
              <a:rPr lang="sl-SI" b="1" dirty="0" smtClean="0"/>
              <a:t>Spam filtering</a:t>
            </a:r>
            <a:r>
              <a:rPr lang="sl-SI" dirty="0"/>
              <a:t>:</a:t>
            </a:r>
            <a:r>
              <a:rPr lang="sl-SI" dirty="0" smtClean="0"/>
              <a:t> Manual annotation of emails </a:t>
            </a:r>
          </a:p>
          <a:p>
            <a:r>
              <a:rPr lang="sl-SI" b="1" dirty="0"/>
              <a:t>Prediction of 3D protein </a:t>
            </a:r>
            <a:r>
              <a:rPr lang="sl-SI" b="1" dirty="0" err="1" smtClean="0"/>
              <a:t>structure</a:t>
            </a:r>
            <a:r>
              <a:rPr lang="sl-SI" b="1" dirty="0" smtClean="0"/>
              <a:t> </a:t>
            </a:r>
            <a:r>
              <a:rPr lang="sl-SI" b="1" dirty="0" err="1" smtClean="0"/>
              <a:t>from</a:t>
            </a:r>
            <a:r>
              <a:rPr lang="sl-SI" b="1" dirty="0" smtClean="0"/>
              <a:t> DNA </a:t>
            </a:r>
            <a:r>
              <a:rPr lang="sl-SI" b="1" dirty="0" err="1" smtClean="0"/>
              <a:t>sequence</a:t>
            </a:r>
            <a:r>
              <a:rPr lang="sl-SI" b="1" dirty="0" smtClean="0"/>
              <a:t>:</a:t>
            </a:r>
            <a:r>
              <a:rPr lang="en-US" b="1" dirty="0" smtClean="0"/>
              <a:t> </a:t>
            </a:r>
            <a:r>
              <a:rPr lang="sl-SI" dirty="0" smtClean="0"/>
              <a:t>M</a:t>
            </a:r>
            <a:r>
              <a:rPr lang="en-US" dirty="0" err="1" smtClean="0"/>
              <a:t>onths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work to</a:t>
            </a:r>
            <a:r>
              <a:rPr lang="sl-SI" dirty="0" smtClean="0"/>
              <a:t> </a:t>
            </a:r>
            <a:r>
              <a:rPr lang="en-US" dirty="0" smtClean="0"/>
              <a:t>identify </a:t>
            </a:r>
            <a:r>
              <a:rPr lang="en-US" dirty="0"/>
              <a:t>the 3D structure of a single protein</a:t>
            </a:r>
            <a:endParaRPr lang="sl-SI" dirty="0" smtClean="0"/>
          </a:p>
          <a:p>
            <a:r>
              <a:rPr lang="sl-SI" b="1" dirty="0" smtClean="0"/>
              <a:t>Prediction of activity of drugs:</a:t>
            </a:r>
            <a:r>
              <a:rPr lang="sl-SI" dirty="0" smtClean="0"/>
              <a:t> Expensive wet-lab experiments</a:t>
            </a:r>
          </a:p>
          <a:p>
            <a:r>
              <a:rPr lang="sl-SI" dirty="0" smtClean="0"/>
              <a:t>...</a:t>
            </a:r>
            <a:endParaRPr lang="sl-SI" dirty="0"/>
          </a:p>
          <a:p>
            <a:pPr lvl="1"/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1986205" y="1653718"/>
            <a:ext cx="8570562" cy="1037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Labeled data is often hard </a:t>
            </a:r>
          </a:p>
          <a:p>
            <a:pPr algn="ctr"/>
            <a:r>
              <a:rPr lang="en-US" sz="2800" dirty="0" smtClean="0"/>
              <a:t>(expensive and/or time-consuming labeling)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986205" y="2757407"/>
            <a:ext cx="8570562" cy="559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/>
              <a:t>Unlabeled data </a:t>
            </a:r>
            <a:r>
              <a:rPr lang="sl-SI" sz="2800" dirty="0" smtClean="0"/>
              <a:t>is often </a:t>
            </a:r>
            <a:r>
              <a:rPr lang="sl-SI" sz="2800" dirty="0"/>
              <a:t>freely available in large quantities</a:t>
            </a:r>
          </a:p>
        </p:txBody>
      </p:sp>
    </p:spTree>
    <p:extLst>
      <p:ext uri="{BB962C8B-B14F-4D97-AF65-F5344CB8AC3E}">
        <p14:creationId xmlns:p14="http://schemas.microsoft.com/office/powerpoint/2010/main" val="5903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l-SI" dirty="0" smtClean="0"/>
              <a:t>Semi-supervised learning: </a:t>
            </a:r>
            <a:r>
              <a:rPr lang="sl-SI" b="1" dirty="0" smtClean="0"/>
              <a:t>Definition</a:t>
            </a:r>
            <a:endParaRPr lang="sl-SI" sz="32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b="1" dirty="0" smtClean="0"/>
                  <a:t>Given:</a:t>
                </a:r>
              </a:p>
              <a:p>
                <a:r>
                  <a:rPr lang="sl-SI" dirty="0"/>
                  <a:t>An input (descriptive) space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sl-SI" dirty="0"/>
              </a:p>
              <a:p>
                <a:r>
                  <a:rPr lang="sl-SI" dirty="0"/>
                  <a:t>A output (or target) space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sl-SI" dirty="0"/>
              </a:p>
              <a:p>
                <a:r>
                  <a:rPr lang="sl-SI" dirty="0"/>
                  <a:t>A set of </a:t>
                </a:r>
                <a:r>
                  <a:rPr lang="sl-SI" b="1" dirty="0">
                    <a:solidFill>
                      <a:srgbClr val="C00000"/>
                    </a:solidFill>
                  </a:rPr>
                  <a:t>labeled</a:t>
                </a:r>
                <a:r>
                  <a:rPr lang="sl-SI" dirty="0"/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sl-SI" i="1">
                            <a:latin typeface="Cambria Math" panose="02040503050406030204" pitchFamily="18" charset="0"/>
                          </a:rPr>
                          <m:t> :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 1≤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sl-SI" dirty="0"/>
              </a:p>
              <a:p>
                <a:r>
                  <a:rPr lang="sl-SI" dirty="0" smtClean="0">
                    <a:solidFill>
                      <a:schemeClr val="tx1"/>
                    </a:solidFill>
                  </a:rPr>
                  <a:t>A set of </a:t>
                </a:r>
                <a:r>
                  <a:rPr lang="sl-SI" b="1" dirty="0">
                    <a:solidFill>
                      <a:srgbClr val="C00000"/>
                    </a:solidFill>
                  </a:rPr>
                  <a:t>unlabeled</a:t>
                </a:r>
                <a:r>
                  <a:rPr lang="sl-SI" dirty="0">
                    <a:solidFill>
                      <a:schemeClr val="tx1"/>
                    </a:solidFill>
                  </a:rPr>
                  <a:t>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sl-SI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>
                          <m:sSubPr>
                            <m:ctrlP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1≤</m:t>
                        </m:r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l-SI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sl-SI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endParaRPr lang="sl-SI" dirty="0"/>
              </a:p>
              <a:p>
                <a:r>
                  <a:rPr lang="sl-SI" dirty="0"/>
                  <a:t>A quality criterion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sl-SI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sl-SI" b="1" dirty="0"/>
                  <a:t>Find: </a:t>
                </a:r>
                <a:r>
                  <a:rPr lang="sl-SI" dirty="0"/>
                  <a:t>A function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sl-SI" b="1" dirty="0"/>
                  <a:t> </a:t>
                </a:r>
                <a:r>
                  <a:rPr lang="sl-SI" dirty="0"/>
                  <a:t>such that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b="1" dirty="0"/>
                  <a:t> </a:t>
                </a:r>
                <a:r>
                  <a:rPr lang="sl-SI" dirty="0"/>
                  <a:t>maximizies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sl-SI" dirty="0"/>
              </a:p>
              <a:p>
                <a:pPr marL="0" indent="0">
                  <a:buNone/>
                </a:pPr>
                <a:r>
                  <a:rPr lang="sl-SI" b="1" dirty="0" smtClean="0"/>
                  <a:t>Goal:</a:t>
                </a:r>
                <a:r>
                  <a:rPr lang="sl-SI" dirty="0" smtClean="0"/>
                  <a:t> Achieve </a:t>
                </a:r>
                <a:r>
                  <a:rPr lang="sl-SI" b="1" dirty="0" smtClean="0"/>
                  <a:t>better</a:t>
                </a:r>
                <a:r>
                  <a:rPr lang="sl-SI" dirty="0" smtClean="0"/>
                  <a:t> performance than only with labeled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 b="-7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BECDB9-DD57-4302-8584-D8F8AC9DDA62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817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How unlabeled data</a:t>
            </a:r>
            <a:br>
              <a:rPr lang="sl-SI" dirty="0" smtClean="0"/>
            </a:br>
            <a:r>
              <a:rPr lang="sl-SI" dirty="0" smtClean="0"/>
              <a:t>can help?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aseline="30000" dirty="0" smtClean="0"/>
              <a:t>1</a:t>
            </a:r>
            <a:r>
              <a:rPr lang="sl-SI" dirty="0" smtClean="0"/>
              <a:t>https://helloacm.com/data/gender-height-weight.csv</a:t>
            </a:r>
            <a:endParaRPr lang="sl-SI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66990" y="208189"/>
          <a:ext cx="7560128" cy="6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5591583" y="4056289"/>
          <a:ext cx="6745060" cy="199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CDB9-DD57-4302-8584-D8F8AC9DDA62}" type="slidenum">
              <a:rPr lang="sl-SI" smtClean="0"/>
              <a:t>14</a:t>
            </a:fld>
            <a:endParaRPr lang="sl-S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65" y="365125"/>
            <a:ext cx="1219370" cy="73352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33876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b="1" dirty="0"/>
              <a:t>Task: </a:t>
            </a:r>
            <a:r>
              <a:rPr lang="sl-SI" dirty="0"/>
              <a:t>Predict gender from person‘s weight and </a:t>
            </a:r>
            <a:r>
              <a:rPr lang="sl-SI" dirty="0" smtClean="0"/>
              <a:t>height</a:t>
            </a:r>
            <a:endParaRPr lang="sl-SI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sl-SI" b="1" dirty="0" smtClean="0"/>
              <a:t>Data</a:t>
            </a:r>
            <a:r>
              <a:rPr lang="sl-SI" b="1" baseline="30000" dirty="0" smtClean="0"/>
              <a:t>1</a:t>
            </a:r>
            <a:r>
              <a:rPr lang="sl-SI" b="1" dirty="0" smtClean="0"/>
              <a:t>: </a:t>
            </a:r>
            <a:r>
              <a:rPr lang="sl-SI" dirty="0" smtClean="0"/>
              <a:t>10000 entries of height, weight and gender</a:t>
            </a:r>
          </a:p>
          <a:p>
            <a:pPr marL="0" indent="0">
              <a:buNone/>
            </a:pPr>
            <a:r>
              <a:rPr lang="sl-SI" b="1" dirty="0">
                <a:solidFill>
                  <a:schemeClr val="bg1"/>
                </a:solidFill>
              </a:rPr>
              <a:t>A</a:t>
            </a:r>
            <a:r>
              <a:rPr lang="en-US" b="1" dirty="0" err="1">
                <a:solidFill>
                  <a:schemeClr val="bg1"/>
                </a:solidFill>
              </a:rPr>
              <a:t>ssumptions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about the labels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with respect to the structure of unlabeled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>How unlabeled data</a:t>
            </a:r>
            <a:br>
              <a:rPr lang="sl-SI" dirty="0"/>
            </a:br>
            <a:r>
              <a:rPr lang="sl-SI" dirty="0"/>
              <a:t>can help?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aseline="30000" dirty="0"/>
              <a:t>1</a:t>
            </a:r>
            <a:r>
              <a:rPr lang="sl-SI" dirty="0" smtClean="0"/>
              <a:t>https://helloacm.com/data/gender-height-weight.csv</a:t>
            </a:r>
            <a:endParaRPr lang="sl-SI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66990" y="208189"/>
          <a:ext cx="7560128" cy="6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5591583" y="4056289"/>
          <a:ext cx="6745060" cy="199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CDB9-DD57-4302-8584-D8F8AC9DDA62}" type="slidenum">
              <a:rPr lang="sl-SI" smtClean="0"/>
              <a:t>15</a:t>
            </a:fld>
            <a:endParaRPr lang="sl-SI"/>
          </a:p>
        </p:txBody>
      </p:sp>
      <p:sp>
        <p:nvSpPr>
          <p:cNvPr id="10" name="TextBox 9"/>
          <p:cNvSpPr txBox="1"/>
          <p:nvPr/>
        </p:nvSpPr>
        <p:spPr>
          <a:xfrm>
            <a:off x="5892800" y="1109543"/>
            <a:ext cx="215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/>
              <a:t>Supervised model: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65" y="365125"/>
            <a:ext cx="1219370" cy="733527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33876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b="1" dirty="0"/>
              <a:t>Task: </a:t>
            </a:r>
            <a:r>
              <a:rPr lang="sl-SI" dirty="0"/>
              <a:t>Predict gender from person‘s weight and </a:t>
            </a:r>
            <a:r>
              <a:rPr lang="sl-SI" dirty="0" smtClean="0"/>
              <a:t>height</a:t>
            </a:r>
            <a:endParaRPr lang="sl-SI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sl-SI" b="1" dirty="0" smtClean="0"/>
              <a:t>Data</a:t>
            </a:r>
            <a:r>
              <a:rPr lang="sl-SI" b="1" baseline="30000" dirty="0" smtClean="0"/>
              <a:t>1</a:t>
            </a:r>
            <a:r>
              <a:rPr lang="sl-SI" b="1" dirty="0" smtClean="0"/>
              <a:t>: </a:t>
            </a:r>
            <a:r>
              <a:rPr lang="sl-SI" dirty="0" smtClean="0"/>
              <a:t>10000 entries of height, weight and gender</a:t>
            </a:r>
          </a:p>
          <a:p>
            <a:pPr marL="0" indent="0">
              <a:buNone/>
            </a:pPr>
            <a:r>
              <a:rPr lang="sl-SI" b="1" dirty="0">
                <a:solidFill>
                  <a:schemeClr val="bg1"/>
                </a:solidFill>
              </a:rPr>
              <a:t>A</a:t>
            </a:r>
            <a:r>
              <a:rPr lang="en-US" b="1" dirty="0" err="1">
                <a:solidFill>
                  <a:schemeClr val="bg1"/>
                </a:solidFill>
              </a:rPr>
              <a:t>ssumptions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about the labels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with respect to the structure of unlabeled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sl-SI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75" y="1489766"/>
            <a:ext cx="2056687" cy="11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>How unlabeled data</a:t>
            </a:r>
            <a:br>
              <a:rPr lang="sl-SI" dirty="0"/>
            </a:br>
            <a:r>
              <a:rPr lang="sl-SI" dirty="0"/>
              <a:t>can help?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aseline="30000" dirty="0"/>
              <a:t>1</a:t>
            </a:r>
            <a:r>
              <a:rPr lang="sl-SI" dirty="0" smtClean="0"/>
              <a:t>https://helloacm.com/data/gender-height-weight.csv</a:t>
            </a:r>
            <a:endParaRPr lang="sl-SI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66990" y="208189"/>
          <a:ext cx="7560128" cy="6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5591583" y="4056289"/>
          <a:ext cx="6745060" cy="199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CDB9-DD57-4302-8584-D8F8AC9DDA62}" type="slidenum">
              <a:rPr lang="sl-SI" smtClean="0"/>
              <a:t>16</a:t>
            </a:fld>
            <a:endParaRPr lang="sl-SI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65" y="365125"/>
            <a:ext cx="1219370" cy="733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2800" y="1109543"/>
            <a:ext cx="215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/>
              <a:t>Supervised model: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825625"/>
            <a:ext cx="33876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b="1" dirty="0"/>
              <a:t>Task: </a:t>
            </a:r>
            <a:r>
              <a:rPr lang="sl-SI" dirty="0"/>
              <a:t>Predict gender from person‘s weight and </a:t>
            </a:r>
            <a:r>
              <a:rPr lang="sl-SI" dirty="0" smtClean="0"/>
              <a:t>height</a:t>
            </a:r>
            <a:endParaRPr lang="sl-SI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sl-SI" b="1" dirty="0" smtClean="0"/>
              <a:t>Data</a:t>
            </a:r>
            <a:r>
              <a:rPr lang="sl-SI" b="1" baseline="30000" dirty="0" smtClean="0"/>
              <a:t>1</a:t>
            </a:r>
            <a:r>
              <a:rPr lang="sl-SI" b="1" dirty="0" smtClean="0"/>
              <a:t>: </a:t>
            </a:r>
            <a:r>
              <a:rPr lang="sl-SI" dirty="0" smtClean="0"/>
              <a:t>10000 entries of height, weight and gender</a:t>
            </a:r>
          </a:p>
          <a:p>
            <a:pPr marL="0" indent="0">
              <a:buNone/>
            </a:pPr>
            <a:r>
              <a:rPr lang="sl-SI" b="1" dirty="0"/>
              <a:t>A</a:t>
            </a:r>
            <a:r>
              <a:rPr lang="en-US" b="1" dirty="0" err="1"/>
              <a:t>ssumptions</a:t>
            </a:r>
            <a:r>
              <a:rPr lang="en-US" b="1" dirty="0"/>
              <a:t> </a:t>
            </a:r>
            <a:r>
              <a:rPr lang="en-US" dirty="0"/>
              <a:t>about the labels</a:t>
            </a:r>
            <a:r>
              <a:rPr lang="sl-SI" dirty="0"/>
              <a:t> </a:t>
            </a:r>
            <a:r>
              <a:rPr lang="en-US" dirty="0"/>
              <a:t>with respect to the structure of unlabeled </a:t>
            </a:r>
            <a:r>
              <a:rPr lang="en-US" dirty="0" smtClean="0"/>
              <a:t>data</a:t>
            </a:r>
            <a:endParaRPr lang="sl-S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75" y="1489766"/>
            <a:ext cx="2056687" cy="11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>How unlabeled data</a:t>
            </a:r>
            <a:br>
              <a:rPr lang="sl-SI" dirty="0"/>
            </a:br>
            <a:r>
              <a:rPr lang="sl-SI" dirty="0"/>
              <a:t>can help?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aseline="30000" dirty="0"/>
              <a:t>1</a:t>
            </a:r>
            <a:r>
              <a:rPr lang="sl-SI" dirty="0" smtClean="0"/>
              <a:t>https://helloacm.com/data/gender-height-weight.csv</a:t>
            </a:r>
            <a:endParaRPr lang="sl-SI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66990" y="208189"/>
          <a:ext cx="7560128" cy="6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5591583" y="4056289"/>
          <a:ext cx="6745060" cy="199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CDB9-DD57-4302-8584-D8F8AC9DDA62}" type="slidenum">
              <a:rPr lang="sl-SI" smtClean="0"/>
              <a:t>17</a:t>
            </a:fld>
            <a:endParaRPr lang="sl-SI"/>
          </a:p>
        </p:txBody>
      </p:sp>
      <p:sp>
        <p:nvSpPr>
          <p:cNvPr id="11" name="TextBox 10"/>
          <p:cNvSpPr txBox="1"/>
          <p:nvPr/>
        </p:nvSpPr>
        <p:spPr>
          <a:xfrm>
            <a:off x="9452522" y="2953127"/>
            <a:ext cx="25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>
                <a:solidFill>
                  <a:srgbClr val="ED7D31"/>
                </a:solidFill>
              </a:rPr>
              <a:t>Semi-supervised </a:t>
            </a:r>
            <a:r>
              <a:rPr lang="sl-SI" b="1" dirty="0">
                <a:solidFill>
                  <a:srgbClr val="ED7D31"/>
                </a:solidFill>
              </a:rPr>
              <a:t>model</a:t>
            </a:r>
            <a:r>
              <a:rPr lang="sl-SI" b="1" dirty="0" smtClean="0">
                <a:solidFill>
                  <a:srgbClr val="ED7D31"/>
                </a:solidFill>
              </a:rPr>
              <a:t>:</a:t>
            </a:r>
            <a:endParaRPr lang="sl-SI" b="1" dirty="0">
              <a:solidFill>
                <a:srgbClr val="ED7D3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65" y="365125"/>
            <a:ext cx="1219370" cy="733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92800" y="1109543"/>
            <a:ext cx="215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/>
              <a:t>Supervised model: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33876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b="1" dirty="0"/>
              <a:t>Task: </a:t>
            </a:r>
            <a:r>
              <a:rPr lang="sl-SI" dirty="0"/>
              <a:t>Predict gender from person‘s weight and </a:t>
            </a:r>
            <a:r>
              <a:rPr lang="sl-SI" dirty="0" smtClean="0"/>
              <a:t>height</a:t>
            </a:r>
            <a:endParaRPr lang="sl-SI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sl-SI" b="1" dirty="0" smtClean="0"/>
              <a:t>Data</a:t>
            </a:r>
            <a:r>
              <a:rPr lang="sl-SI" b="1" baseline="30000" dirty="0" smtClean="0"/>
              <a:t>1</a:t>
            </a:r>
            <a:r>
              <a:rPr lang="sl-SI" b="1" dirty="0" smtClean="0"/>
              <a:t>: </a:t>
            </a:r>
            <a:r>
              <a:rPr lang="sl-SI" dirty="0" smtClean="0"/>
              <a:t>10000 entries of height, weight and gender</a:t>
            </a:r>
          </a:p>
          <a:p>
            <a:pPr marL="0" indent="0">
              <a:buNone/>
            </a:pPr>
            <a:r>
              <a:rPr lang="sl-SI" b="1" dirty="0"/>
              <a:t>A</a:t>
            </a:r>
            <a:r>
              <a:rPr lang="en-US" b="1" dirty="0" err="1"/>
              <a:t>ssumptions</a:t>
            </a:r>
            <a:r>
              <a:rPr lang="en-US" b="1" dirty="0"/>
              <a:t> </a:t>
            </a:r>
            <a:r>
              <a:rPr lang="en-US" dirty="0"/>
              <a:t>about the labels</a:t>
            </a:r>
            <a:r>
              <a:rPr lang="sl-SI" dirty="0"/>
              <a:t> </a:t>
            </a:r>
            <a:r>
              <a:rPr lang="en-US" dirty="0"/>
              <a:t>with respect to the structure of unlabeled </a:t>
            </a:r>
            <a:r>
              <a:rPr lang="en-US" dirty="0" smtClean="0"/>
              <a:t>data</a:t>
            </a:r>
            <a:endParaRPr lang="sl-SI" dirty="0"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75" y="1489766"/>
            <a:ext cx="2056687" cy="1172464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36" y="3322459"/>
            <a:ext cx="2111338" cy="12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l-SI" dirty="0" smtClean="0"/>
              <a:t/>
            </a:r>
            <a:br>
              <a:rPr lang="sl-SI" dirty="0" smtClean="0"/>
            </a:br>
            <a:r>
              <a:rPr lang="sl-SI" dirty="0"/>
              <a:t>How unlabeled data</a:t>
            </a:r>
            <a:br>
              <a:rPr lang="sl-SI" dirty="0"/>
            </a:br>
            <a:r>
              <a:rPr lang="sl-SI" dirty="0"/>
              <a:t>can help?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aseline="30000" dirty="0"/>
              <a:t>1</a:t>
            </a:r>
            <a:r>
              <a:rPr lang="sl-SI" dirty="0" smtClean="0"/>
              <a:t>https://helloacm.com/data/gender-height-weight.csv</a:t>
            </a:r>
            <a:endParaRPr lang="sl-SI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66990" y="208189"/>
          <a:ext cx="7560128" cy="6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5591583" y="4056289"/>
          <a:ext cx="6745060" cy="199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CDB9-DD57-4302-8584-D8F8AC9DDA62}" type="slidenum">
              <a:rPr lang="sl-SI" smtClean="0"/>
              <a:t>18</a:t>
            </a:fld>
            <a:endParaRPr lang="sl-SI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65" y="365125"/>
            <a:ext cx="1219370" cy="73352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300412" y="108856"/>
            <a:ext cx="1932487" cy="733527"/>
          </a:xfrm>
          <a:prstGeom prst="wedgeRectCallout">
            <a:avLst>
              <a:gd name="adj1" fmla="val -31520"/>
              <a:gd name="adj2" fmla="val 85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l-SI" sz="2000" b="1"/>
              <a:t>Accuracy = 82%</a:t>
            </a:r>
            <a:endParaRPr lang="sl-SI" sz="20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33876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b="1" dirty="0"/>
              <a:t>Task: </a:t>
            </a:r>
            <a:r>
              <a:rPr lang="sl-SI" dirty="0"/>
              <a:t>Predict gender from person‘s weight and </a:t>
            </a:r>
            <a:r>
              <a:rPr lang="sl-SI" dirty="0" smtClean="0"/>
              <a:t>height</a:t>
            </a:r>
            <a:endParaRPr lang="sl-SI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sl-SI" b="1" dirty="0" smtClean="0"/>
              <a:t>Data</a:t>
            </a:r>
            <a:r>
              <a:rPr lang="sl-SI" b="1" baseline="30000" dirty="0" smtClean="0"/>
              <a:t>1</a:t>
            </a:r>
            <a:r>
              <a:rPr lang="sl-SI" b="1" dirty="0" smtClean="0"/>
              <a:t>: </a:t>
            </a:r>
            <a:r>
              <a:rPr lang="sl-SI" dirty="0" smtClean="0"/>
              <a:t>10000 entries of height, weight and gender</a:t>
            </a:r>
          </a:p>
          <a:p>
            <a:pPr marL="0" indent="0">
              <a:buNone/>
            </a:pPr>
            <a:r>
              <a:rPr lang="sl-SI" b="1" dirty="0"/>
              <a:t>A</a:t>
            </a:r>
            <a:r>
              <a:rPr lang="en-US" b="1" dirty="0" err="1"/>
              <a:t>ssumptions</a:t>
            </a:r>
            <a:r>
              <a:rPr lang="en-US" b="1" dirty="0"/>
              <a:t> </a:t>
            </a:r>
            <a:r>
              <a:rPr lang="en-US" dirty="0"/>
              <a:t>about the labels</a:t>
            </a:r>
            <a:r>
              <a:rPr lang="sl-SI" dirty="0"/>
              <a:t> </a:t>
            </a:r>
            <a:r>
              <a:rPr lang="en-US" dirty="0"/>
              <a:t>with respect to the structure of unlabeled </a:t>
            </a:r>
            <a:r>
              <a:rPr lang="en-US" dirty="0" smtClean="0"/>
              <a:t>data</a:t>
            </a:r>
            <a:endParaRPr lang="sl-SI" dirty="0"/>
          </a:p>
        </p:txBody>
      </p:sp>
      <p:sp>
        <p:nvSpPr>
          <p:cNvPr id="12" name="TextBox 10"/>
          <p:cNvSpPr txBox="1"/>
          <p:nvPr/>
        </p:nvSpPr>
        <p:spPr>
          <a:xfrm>
            <a:off x="9452522" y="2953127"/>
            <a:ext cx="253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>
                <a:solidFill>
                  <a:srgbClr val="ED7D31"/>
                </a:solidFill>
              </a:rPr>
              <a:t>Semi-supervised </a:t>
            </a:r>
            <a:r>
              <a:rPr lang="sl-SI" b="1" dirty="0">
                <a:solidFill>
                  <a:srgbClr val="ED7D31"/>
                </a:solidFill>
              </a:rPr>
              <a:t>model</a:t>
            </a:r>
            <a:r>
              <a:rPr lang="sl-SI" b="1" dirty="0" smtClean="0">
                <a:solidFill>
                  <a:srgbClr val="ED7D31"/>
                </a:solidFill>
              </a:rPr>
              <a:t>:</a:t>
            </a:r>
            <a:endParaRPr lang="sl-SI" b="1" dirty="0">
              <a:solidFill>
                <a:srgbClr val="ED7D31"/>
              </a:solidFill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36" y="3322459"/>
            <a:ext cx="2111338" cy="1248932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5892800" y="1109543"/>
            <a:ext cx="215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smtClean="0"/>
              <a:t>Supervised model:</a:t>
            </a: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75" y="1489766"/>
            <a:ext cx="2056687" cy="11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4400" b="1" dirty="0" smtClean="0"/>
              <a:t>I. 	</a:t>
            </a:r>
            <a:r>
              <a:rPr lang="hr-HR" sz="4400" b="1" dirty="0" err="1" smtClean="0"/>
              <a:t>Introduction</a:t>
            </a:r>
            <a:r>
              <a:rPr lang="hr-HR" sz="4400" b="1" dirty="0" smtClean="0"/>
              <a:t> to </a:t>
            </a:r>
            <a:r>
              <a:rPr lang="hr-HR" sz="4400" b="1" dirty="0" err="1" smtClean="0"/>
              <a:t>semi-supervised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learning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dirty="0" smtClean="0"/>
              <a:t>	</a:t>
            </a:r>
            <a:r>
              <a:rPr lang="hr-HR" sz="4000" dirty="0" err="1" smtClean="0"/>
              <a:t>Classes</a:t>
            </a:r>
            <a:r>
              <a:rPr lang="hr-HR" sz="4000" dirty="0" smtClean="0"/>
              <a:t> </a:t>
            </a:r>
            <a:r>
              <a:rPr lang="hr-HR" sz="4000" dirty="0" err="1" smtClean="0"/>
              <a:t>of</a:t>
            </a:r>
            <a:r>
              <a:rPr lang="hr-HR" sz="4000" dirty="0" smtClean="0"/>
              <a:t> </a:t>
            </a:r>
            <a:r>
              <a:rPr lang="hr-HR" sz="4000" dirty="0" err="1" smtClean="0"/>
              <a:t>methods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b="1" dirty="0" smtClean="0"/>
              <a:t>II.	</a:t>
            </a:r>
            <a:r>
              <a:rPr lang="hr-HR" sz="4400" b="1" dirty="0" err="1" smtClean="0"/>
              <a:t>Semi-supervised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learning</a:t>
            </a:r>
            <a:r>
              <a:rPr lang="hr-HR" sz="4400" b="1" dirty="0" smtClean="0"/>
              <a:t> for </a:t>
            </a:r>
            <a:r>
              <a:rPr lang="hr-HR" sz="4400" b="1" dirty="0" err="1" smtClean="0"/>
              <a:t>multi-target</a:t>
            </a:r>
            <a:r>
              <a:rPr lang="hr-HR" sz="4400" b="1" dirty="0" smtClean="0"/>
              <a:t> 	</a:t>
            </a:r>
            <a:r>
              <a:rPr lang="hr-HR" sz="4400" b="1" dirty="0" err="1" smtClean="0"/>
              <a:t>prediction</a:t>
            </a:r>
            <a:r>
              <a:rPr lang="hr-HR" sz="4400" b="1" dirty="0" smtClean="0"/>
              <a:t/>
            </a:r>
            <a:br>
              <a:rPr lang="hr-HR" sz="4400" b="1" dirty="0" smtClean="0"/>
            </a:br>
            <a:r>
              <a:rPr lang="hr-HR" sz="4400" b="1" dirty="0"/>
              <a:t>	</a:t>
            </a:r>
            <a:r>
              <a:rPr lang="hr-HR" sz="3600" dirty="0" smtClean="0"/>
              <a:t>My </a:t>
            </a:r>
            <a:r>
              <a:rPr lang="hr-HR" sz="3600" dirty="0" err="1" smtClean="0"/>
              <a:t>work</a:t>
            </a:r>
            <a:endParaRPr lang="es-E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28700" lvl="1" indent="-571500">
              <a:buFont typeface="+mj-lt"/>
              <a:buAutoNum type="romanUcPeriod"/>
            </a:pPr>
            <a:endParaRPr lang="hr-HR" dirty="0" smtClean="0"/>
          </a:p>
          <a:p>
            <a:pPr marL="571500" indent="-571500">
              <a:buFont typeface="+mj-lt"/>
              <a:buAutoNum type="romanU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20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"/>
          <a:stretch/>
        </p:blipFill>
        <p:spPr>
          <a:xfrm>
            <a:off x="-32595" y="0"/>
            <a:ext cx="1333547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41" y="66823"/>
            <a:ext cx="3686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/>
              <a:t>Born in Varaždin, Croatia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25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sz="4400" b="1" dirty="0" smtClean="0"/>
              <a:t>I. 	</a:t>
            </a:r>
            <a:r>
              <a:rPr lang="hr-HR" sz="4400" b="1" dirty="0" err="1" smtClean="0"/>
              <a:t>Introduction</a:t>
            </a:r>
            <a:r>
              <a:rPr lang="hr-HR" sz="4400" b="1" dirty="0" smtClean="0"/>
              <a:t> to </a:t>
            </a:r>
            <a:r>
              <a:rPr lang="hr-HR" sz="4400" b="1" dirty="0" err="1" smtClean="0"/>
              <a:t>semi-supervised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learning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dirty="0" smtClean="0"/>
              <a:t>	</a:t>
            </a:r>
            <a:r>
              <a:rPr lang="hr-HR" sz="4000" dirty="0" err="1" smtClean="0"/>
              <a:t>Classes</a:t>
            </a:r>
            <a:r>
              <a:rPr lang="hr-HR" sz="4000" dirty="0" smtClean="0"/>
              <a:t> </a:t>
            </a:r>
            <a:r>
              <a:rPr lang="hr-HR" sz="4000" dirty="0" err="1" smtClean="0"/>
              <a:t>of</a:t>
            </a:r>
            <a:r>
              <a:rPr lang="hr-HR" sz="4000" dirty="0" smtClean="0"/>
              <a:t> </a:t>
            </a:r>
            <a:r>
              <a:rPr lang="hr-HR" sz="4000" dirty="0" err="1" smtClean="0"/>
              <a:t>methods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b="1" dirty="0" smtClean="0">
                <a:solidFill>
                  <a:schemeClr val="bg1"/>
                </a:solidFill>
              </a:rPr>
              <a:t>II.	</a:t>
            </a:r>
            <a:r>
              <a:rPr lang="hr-HR" sz="4400" b="1" dirty="0" err="1" smtClean="0">
                <a:solidFill>
                  <a:schemeClr val="bg1"/>
                </a:solidFill>
              </a:rPr>
              <a:t>Semi-supervised</a:t>
            </a:r>
            <a:r>
              <a:rPr lang="hr-HR" sz="4400" b="1" dirty="0" smtClean="0">
                <a:solidFill>
                  <a:schemeClr val="bg1"/>
                </a:solidFill>
              </a:rPr>
              <a:t> </a:t>
            </a:r>
            <a:r>
              <a:rPr lang="hr-HR" sz="4400" b="1" dirty="0" err="1" smtClean="0">
                <a:solidFill>
                  <a:schemeClr val="bg1"/>
                </a:solidFill>
              </a:rPr>
              <a:t>learning</a:t>
            </a:r>
            <a:r>
              <a:rPr lang="hr-HR" sz="4400" b="1" dirty="0" smtClean="0">
                <a:solidFill>
                  <a:schemeClr val="bg1"/>
                </a:solidFill>
              </a:rPr>
              <a:t> for </a:t>
            </a:r>
            <a:r>
              <a:rPr lang="hr-HR" sz="4400" b="1" dirty="0" err="1" smtClean="0">
                <a:solidFill>
                  <a:schemeClr val="bg1"/>
                </a:solidFill>
              </a:rPr>
              <a:t>multi-target</a:t>
            </a:r>
            <a:r>
              <a:rPr lang="hr-HR" sz="4400" b="1" dirty="0" smtClean="0">
                <a:solidFill>
                  <a:schemeClr val="bg1"/>
                </a:solidFill>
              </a:rPr>
              <a:t> 	</a:t>
            </a:r>
            <a:r>
              <a:rPr lang="hr-HR" sz="4400" b="1" dirty="0" err="1" smtClean="0">
                <a:solidFill>
                  <a:schemeClr val="bg1"/>
                </a:solidFill>
              </a:rPr>
              <a:t>prediction</a:t>
            </a:r>
            <a:r>
              <a:rPr lang="hr-HR" sz="4400" b="1" dirty="0" smtClean="0">
                <a:solidFill>
                  <a:schemeClr val="bg1"/>
                </a:solidFill>
              </a:rPr>
              <a:t/>
            </a:r>
            <a:br>
              <a:rPr lang="hr-HR" sz="4400" b="1" dirty="0" smtClean="0">
                <a:solidFill>
                  <a:schemeClr val="bg1"/>
                </a:solidFill>
              </a:rPr>
            </a:br>
            <a:r>
              <a:rPr lang="hr-HR" sz="4400" b="1" dirty="0">
                <a:solidFill>
                  <a:schemeClr val="bg1"/>
                </a:solidFill>
              </a:rPr>
              <a:t>	</a:t>
            </a:r>
            <a:r>
              <a:rPr lang="hr-HR" sz="3600" dirty="0" smtClean="0">
                <a:solidFill>
                  <a:schemeClr val="bg1"/>
                </a:solidFill>
              </a:rPr>
              <a:t>My </a:t>
            </a:r>
            <a:r>
              <a:rPr lang="hr-HR" sz="3600" dirty="0" err="1" smtClean="0">
                <a:solidFill>
                  <a:schemeClr val="bg1"/>
                </a:solidFill>
              </a:rPr>
              <a:t>PhD</a:t>
            </a:r>
            <a:r>
              <a:rPr lang="hr-HR" sz="3600" dirty="0" smtClean="0">
                <a:solidFill>
                  <a:schemeClr val="bg1"/>
                </a:solidFill>
              </a:rPr>
              <a:t> </a:t>
            </a:r>
            <a:r>
              <a:rPr lang="hr-HR" sz="3600" dirty="0" err="1" smtClean="0">
                <a:solidFill>
                  <a:schemeClr val="bg1"/>
                </a:solidFill>
              </a:rPr>
              <a:t>work</a:t>
            </a: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28700" lvl="1" indent="-571500">
              <a:buFont typeface="+mj-lt"/>
              <a:buAutoNum type="romanUcPeriod"/>
            </a:pPr>
            <a:endParaRPr lang="hr-HR" dirty="0" smtClean="0"/>
          </a:p>
          <a:p>
            <a:pPr marL="571500" indent="-571500">
              <a:buFont typeface="+mj-lt"/>
              <a:buAutoNum type="romanUcPeriod"/>
            </a:pP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1" y="2876614"/>
            <a:ext cx="7068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sl-SI" sz="3600" dirty="0" err="1" smtClean="0">
                <a:latin typeface="+mj-lt"/>
              </a:rPr>
              <a:t>Iterative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self-training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methods</a:t>
            </a:r>
            <a:endParaRPr lang="sl-SI" sz="3600" dirty="0" smtClean="0">
              <a:latin typeface="+mj-lt"/>
            </a:endParaRPr>
          </a:p>
          <a:p>
            <a:pPr marL="742950" indent="-742950">
              <a:buFont typeface="+mj-lt"/>
              <a:buAutoNum type="arabicParenR"/>
            </a:pPr>
            <a:r>
              <a:rPr lang="sl-SI" sz="3600" dirty="0" err="1" smtClean="0">
                <a:latin typeface="+mj-lt"/>
              </a:rPr>
              <a:t>Generative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methods</a:t>
            </a:r>
            <a:endParaRPr lang="sl-SI" sz="3600" dirty="0">
              <a:latin typeface="+mj-lt"/>
            </a:endParaRPr>
          </a:p>
          <a:p>
            <a:pPr marL="742950" indent="-742950">
              <a:buFont typeface="+mj-lt"/>
              <a:buAutoNum type="arabicParenR"/>
            </a:pPr>
            <a:r>
              <a:rPr lang="sl-SI" sz="3600" dirty="0" err="1" smtClean="0">
                <a:latin typeface="+mj-lt"/>
              </a:rPr>
              <a:t>Low-density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separation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methods</a:t>
            </a:r>
            <a:endParaRPr lang="sl-SI" sz="3600" dirty="0">
              <a:latin typeface="+mj-lt"/>
            </a:endParaRPr>
          </a:p>
          <a:p>
            <a:pPr marL="742950" indent="-742950">
              <a:buFont typeface="+mj-lt"/>
              <a:buAutoNum type="arabicParenR"/>
            </a:pPr>
            <a:r>
              <a:rPr lang="sl-SI" sz="3600" dirty="0" err="1" smtClean="0">
                <a:latin typeface="+mj-lt"/>
              </a:rPr>
              <a:t>Graph-based</a:t>
            </a:r>
            <a:r>
              <a:rPr lang="sl-SI" sz="3600" dirty="0" smtClean="0">
                <a:latin typeface="+mj-lt"/>
              </a:rPr>
              <a:t> </a:t>
            </a:r>
            <a:r>
              <a:rPr lang="sl-SI" sz="3600" dirty="0" err="1" smtClean="0">
                <a:latin typeface="+mj-lt"/>
              </a:rPr>
              <a:t>methods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1) </a:t>
            </a:r>
            <a:r>
              <a:rPr lang="hr-HR" dirty="0" err="1" smtClean="0"/>
              <a:t>Iterative</a:t>
            </a:r>
            <a:r>
              <a:rPr lang="hr-HR" dirty="0" smtClean="0"/>
              <a:t> </a:t>
            </a:r>
            <a:r>
              <a:rPr lang="hr-HR" dirty="0" smtClean="0"/>
              <a:t>self-training methods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896080" y="4306605"/>
            <a:ext cx="8029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No</a:t>
            </a:r>
          </a:p>
          <a:p>
            <a:pPr algn="ctr"/>
            <a:endParaRPr lang="sl-SI" sz="26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40241" y="2998088"/>
                <a:ext cx="2197669" cy="11880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l-SI" sz="2400" dirty="0" err="1" smtClean="0">
                    <a:cs typeface="Times New Roman" panose="02020603050405020304" pitchFamily="18" charset="0"/>
                  </a:rPr>
                  <a:t>Learn</a:t>
                </a:r>
                <a:r>
                  <a:rPr lang="sl-SI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cs typeface="Times New Roman" panose="02020603050405020304" pitchFamily="18" charset="0"/>
                  </a:rPr>
                  <a:t>supervised</a:t>
                </a:r>
                <a:r>
                  <a:rPr lang="sl-SI" sz="2400" dirty="0" smtClean="0">
                    <a:cs typeface="Times New Roman" panose="02020603050405020304" pitchFamily="18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sl-SI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sl-SI" sz="24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41" y="2998088"/>
                <a:ext cx="2197669" cy="1188000"/>
              </a:xfrm>
              <a:prstGeom prst="rect">
                <a:avLst/>
              </a:prstGeom>
              <a:blipFill rotWithShape="0">
                <a:blip r:embed="rId2"/>
                <a:stretch>
                  <a:fillRect t="-3015" b="-10553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177499" y="3581831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00924" y="2983734"/>
            <a:ext cx="1692000" cy="11880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400" dirty="0">
                <a:cs typeface="Times New Roman" panose="02020603050405020304" pitchFamily="18" charset="0"/>
              </a:rPr>
              <a:t>Make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666002" y="2022580"/>
                <a:ext cx="38941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2600" dirty="0" smtClean="0">
                    <a:cs typeface="Times New Roman" panose="02020603050405020304" pitchFamily="18" charset="0"/>
                  </a:rPr>
                  <a:t>Unlabeled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sl-SI" sz="26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002" y="2022580"/>
                <a:ext cx="3894117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5517553" y="3581831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56782" y="2998088"/>
            <a:ext cx="1800000" cy="1188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400" dirty="0" smtClean="0">
                <a:cs typeface="Times New Roman" panose="02020603050405020304" pitchFamily="18" charset="0"/>
              </a:rPr>
              <a:t>Calculate reliability of predictions</a:t>
            </a:r>
            <a:endParaRPr lang="sl-SI" sz="2400" dirty="0"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6783" y="4811232"/>
            <a:ext cx="1800000" cy="112472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400" dirty="0" smtClean="0">
                <a:cs typeface="Times New Roman" panose="02020603050405020304" pitchFamily="18" charset="0"/>
              </a:rPr>
              <a:t>Select most reliable predictions</a:t>
            </a:r>
            <a:endParaRPr lang="sl-SI" sz="2400" dirty="0"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0241" y="4811232"/>
            <a:ext cx="2141860" cy="1152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400" dirty="0">
                <a:cs typeface="Times New Roman" panose="02020603050405020304" pitchFamily="18" charset="0"/>
              </a:rPr>
              <a:t>Stopping criterion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08306" y="6465887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15806" y="5499755"/>
            <a:ext cx="397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622386" y="4775232"/>
                <a:ext cx="1786196" cy="12240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l-SI" sz="2000" dirty="0" smtClean="0">
                    <a:cs typeface="Times New Roman" panose="02020603050405020304" pitchFamily="18" charset="0"/>
                  </a:rPr>
                  <a:t>Move most </a:t>
                </a:r>
                <a:r>
                  <a:rPr lang="sl-SI" sz="2000" dirty="0" err="1" smtClean="0">
                    <a:cs typeface="Times New Roman" panose="02020603050405020304" pitchFamily="18" charset="0"/>
                  </a:rPr>
                  <a:t>reliable</a:t>
                </a:r>
                <a:r>
                  <a:rPr lang="sl-SI" sz="20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000" dirty="0" err="1" smtClean="0">
                    <a:cs typeface="Times New Roman" panose="02020603050405020304" pitchFamily="18" charset="0"/>
                  </a:rPr>
                  <a:t>predictions</a:t>
                </a:r>
                <a:r>
                  <a:rPr lang="sl-SI" sz="20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000" dirty="0" err="1" smtClean="0">
                    <a:cs typeface="Times New Roman" panose="02020603050405020304" pitchFamily="18" charset="0"/>
                  </a:rPr>
                  <a:t>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sl-SI" sz="2000" dirty="0" smtClean="0"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sl-SI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386" y="4775232"/>
                <a:ext cx="1786196" cy="1224000"/>
              </a:xfrm>
              <a:prstGeom prst="rect">
                <a:avLst/>
              </a:prstGeom>
              <a:blipFill rotWithShape="0">
                <a:blip r:embed="rId4"/>
                <a:stretch>
                  <a:fillRect t="-4878" b="-11220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 flipV="1">
            <a:off x="1939074" y="4305020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2535" y="6015198"/>
            <a:ext cx="1901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Yes</a:t>
            </a:r>
          </a:p>
          <a:p>
            <a:pPr algn="ctr"/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6949" y="6283324"/>
            <a:ext cx="2430144" cy="365126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Predictive </a:t>
            </a:r>
            <a:r>
              <a:rPr lang="sl-SI" sz="2600" dirty="0">
                <a:cs typeface="Times New Roman" panose="02020603050405020304" pitchFamily="18" charset="0"/>
              </a:rPr>
              <a:t>model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934676" y="2494420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15757" y="6105887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546924" y="2539417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6821" y="2022580"/>
                <a:ext cx="38941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2600" dirty="0" smtClean="0">
                    <a:cs typeface="Times New Roman" panose="02020603050405020304" pitchFamily="18" charset="0"/>
                  </a:rPr>
                  <a:t>Labeled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sl-SI" sz="26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" y="2022580"/>
                <a:ext cx="3894117" cy="492443"/>
              </a:xfrm>
              <a:prstGeom prst="rect">
                <a:avLst/>
              </a:prstGeom>
              <a:blipFill rotWithShape="0">
                <a:blip r:embed="rId5"/>
                <a:stretch>
                  <a:fillRect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5517553" y="5499755"/>
            <a:ext cx="397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27638" y="4348198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43103" y="3844506"/>
            <a:ext cx="3768810" cy="486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err="1" smtClean="0">
                <a:cs typeface="Times New Roman" panose="02020603050405020304" pitchFamily="18" charset="0"/>
              </a:rPr>
              <a:t>Empirical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probabilities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43102" y="4428208"/>
            <a:ext cx="3768811" cy="58531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l-SI" sz="2600" dirty="0" err="1" smtClean="0">
                <a:cs typeface="Times New Roman" panose="02020603050405020304" pitchFamily="18" charset="0"/>
              </a:rPr>
              <a:t>Reliability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above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threshold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43101" y="5111223"/>
            <a:ext cx="3768811" cy="815531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l-SI" sz="2600" dirty="0" smtClean="0">
                <a:cs typeface="Times New Roman" panose="02020603050405020304" pitchFamily="18" charset="0"/>
              </a:rPr>
              <a:t>No </a:t>
            </a:r>
            <a:r>
              <a:rPr lang="sl-SI" sz="2600" dirty="0" err="1" smtClean="0">
                <a:cs typeface="Times New Roman" panose="02020603050405020304" pitchFamily="18" charset="0"/>
              </a:rPr>
              <a:t>unlabeled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example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passes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reliability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condition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84003" y="1788390"/>
            <a:ext cx="34950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Assumption</a:t>
            </a:r>
            <a:r>
              <a:rPr lang="sl-SI" sz="2600" b="1" dirty="0" smtClean="0"/>
              <a:t>: </a:t>
            </a:r>
            <a:r>
              <a:rPr lang="en-US" sz="2600" dirty="0" smtClean="0"/>
              <a:t>reliable predictions are correct</a:t>
            </a:r>
            <a:endParaRPr lang="sl-SI" sz="26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044247" y="3268213"/>
            <a:ext cx="21521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600" dirty="0" err="1" smtClean="0"/>
              <a:t>For</a:t>
            </a:r>
            <a:r>
              <a:rPr lang="sl-SI" sz="2600" dirty="0" smtClean="0"/>
              <a:t> </a:t>
            </a:r>
            <a:r>
              <a:rPr lang="sl-SI" sz="2600" dirty="0" err="1" smtClean="0"/>
              <a:t>example</a:t>
            </a:r>
            <a:r>
              <a:rPr lang="sl-SI" sz="2600" dirty="0" smtClean="0"/>
              <a:t>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207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49" y="3500606"/>
            <a:ext cx="4176122" cy="26900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26" y="3480728"/>
            <a:ext cx="4176122" cy="2690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Alternatives</a:t>
            </a:r>
            <a:r>
              <a:rPr lang="sl-SI" dirty="0" smtClean="0"/>
              <a:t>: </a:t>
            </a:r>
            <a:r>
              <a:rPr lang="sl-SI" dirty="0" err="1" smtClean="0"/>
              <a:t>co-training</a:t>
            </a:r>
            <a:r>
              <a:rPr lang="sl-SI" dirty="0" smtClean="0"/>
              <a:t>, tri-</a:t>
            </a:r>
            <a:r>
              <a:rPr lang="sl-SI" dirty="0" err="1" smtClean="0"/>
              <a:t>training</a:t>
            </a:r>
            <a:r>
              <a:rPr lang="sl-SI" dirty="0" smtClean="0"/>
              <a:t>,…</a:t>
            </a:r>
            <a:endParaRPr lang="en-US" dirty="0"/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b="1" dirty="0" smtClean="0"/>
              <a:t>Co-</a:t>
            </a:r>
            <a:r>
              <a:rPr lang="sl-SI" b="1" dirty="0" err="1" smtClean="0"/>
              <a:t>training</a:t>
            </a:r>
            <a:r>
              <a:rPr lang="sl-SI" dirty="0" smtClean="0"/>
              <a:t>: t</a:t>
            </a:r>
            <a:r>
              <a:rPr lang="en-US" dirty="0" smtClean="0"/>
              <a:t>wo models trained on </a:t>
            </a:r>
            <a:r>
              <a:rPr lang="en-US" b="1" dirty="0" smtClean="0"/>
              <a:t>different (complementary) </a:t>
            </a:r>
            <a:r>
              <a:rPr lang="en-US" dirty="0" smtClean="0"/>
              <a:t>feature sets, exchanging predictions</a:t>
            </a:r>
            <a:endParaRPr lang="en-US" b="1" dirty="0"/>
          </a:p>
        </p:txBody>
      </p:sp>
      <p:sp>
        <p:nvSpPr>
          <p:cNvPr id="47" name="Curved Up Arrow 46"/>
          <p:cNvSpPr/>
          <p:nvPr/>
        </p:nvSpPr>
        <p:spPr>
          <a:xfrm>
            <a:off x="2972046" y="5820628"/>
            <a:ext cx="5776538" cy="79023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flipH="1">
            <a:off x="3768811" y="5822043"/>
            <a:ext cx="5708820" cy="78882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Self-training</a:t>
            </a:r>
            <a:r>
              <a:rPr lang="hr-HR" dirty="0" smtClean="0"/>
              <a:t> </a:t>
            </a:r>
            <a:r>
              <a:rPr lang="hr-HR" dirty="0" err="1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b="1" dirty="0" err="1" smtClean="0"/>
              <a:t>Advantages</a:t>
            </a:r>
            <a:r>
              <a:rPr lang="sl-SI" b="1" dirty="0" smtClean="0"/>
              <a:t>:</a:t>
            </a:r>
          </a:p>
          <a:p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simplest</a:t>
            </a:r>
            <a:r>
              <a:rPr lang="sl-SI" dirty="0" smtClean="0"/>
              <a:t> </a:t>
            </a:r>
            <a:r>
              <a:rPr lang="sl-SI" dirty="0" err="1" smtClean="0"/>
              <a:t>semi-supervised</a:t>
            </a:r>
            <a:r>
              <a:rPr lang="sl-SI" dirty="0" smtClean="0"/>
              <a:t> </a:t>
            </a:r>
            <a:r>
              <a:rPr lang="sl-SI" dirty="0" err="1" smtClean="0"/>
              <a:t>method</a:t>
            </a:r>
            <a:endParaRPr lang="sl-SI" dirty="0" smtClean="0"/>
          </a:p>
          <a:p>
            <a:r>
              <a:rPr lang="sl-SI" dirty="0" smtClean="0"/>
              <a:t>„</a:t>
            </a:r>
            <a:r>
              <a:rPr lang="sl-SI" dirty="0" err="1"/>
              <a:t>W</a:t>
            </a:r>
            <a:r>
              <a:rPr lang="sl-SI" dirty="0" err="1" smtClean="0"/>
              <a:t>rapper</a:t>
            </a:r>
            <a:r>
              <a:rPr lang="sl-SI" dirty="0" smtClean="0"/>
              <a:t>“ </a:t>
            </a:r>
            <a:r>
              <a:rPr lang="sl-SI" dirty="0" err="1" smtClean="0"/>
              <a:t>method</a:t>
            </a:r>
            <a:endParaRPr lang="sl-SI" dirty="0" smtClean="0"/>
          </a:p>
          <a:p>
            <a:r>
              <a:rPr lang="sl-SI" dirty="0" err="1" smtClean="0"/>
              <a:t>Good</a:t>
            </a:r>
            <a:r>
              <a:rPr lang="sl-SI" dirty="0" smtClean="0"/>
              <a:t> </a:t>
            </a:r>
            <a:r>
              <a:rPr lang="sl-SI" dirty="0" err="1" smtClean="0"/>
              <a:t>results</a:t>
            </a:r>
            <a:r>
              <a:rPr lang="sl-SI" dirty="0" smtClean="0"/>
              <a:t> in </a:t>
            </a:r>
            <a:r>
              <a:rPr lang="sl-SI" dirty="0" err="1" smtClean="0"/>
              <a:t>natural</a:t>
            </a:r>
            <a:r>
              <a:rPr lang="sl-SI" dirty="0" smtClean="0"/>
              <a:t> </a:t>
            </a:r>
            <a:r>
              <a:rPr lang="sl-SI" dirty="0" err="1" smtClean="0"/>
              <a:t>language</a:t>
            </a:r>
            <a:r>
              <a:rPr lang="sl-SI" dirty="0" smtClean="0"/>
              <a:t> </a:t>
            </a:r>
            <a:r>
              <a:rPr lang="sl-SI" dirty="0" err="1" smtClean="0"/>
              <a:t>processing</a:t>
            </a:r>
            <a:endParaRPr lang="sl-SI" dirty="0" smtClean="0"/>
          </a:p>
          <a:p>
            <a:endParaRPr lang="sl-SI" dirty="0"/>
          </a:p>
          <a:p>
            <a:pPr marL="0" indent="0">
              <a:buNone/>
            </a:pPr>
            <a:r>
              <a:rPr lang="sl-SI" b="1" dirty="0" err="1" smtClean="0"/>
              <a:t>Disadvantages</a:t>
            </a:r>
            <a:r>
              <a:rPr lang="sl-SI" b="1" dirty="0" smtClean="0"/>
              <a:t>:</a:t>
            </a:r>
          </a:p>
          <a:p>
            <a:r>
              <a:rPr lang="en-US" dirty="0" smtClean="0"/>
              <a:t>Error propagation – mistakes reinforce themselves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2) </a:t>
            </a:r>
            <a:r>
              <a:rPr lang="hr-HR" dirty="0" err="1" smtClean="0"/>
              <a:t>Generative</a:t>
            </a:r>
            <a:r>
              <a:rPr lang="hr-HR" dirty="0" smtClean="0"/>
              <a:t> </a:t>
            </a:r>
            <a:r>
              <a:rPr lang="hr-HR" dirty="0" smtClean="0"/>
              <a:t>methods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06760" cy="459549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Assume </a:t>
                </a:r>
                <a:r>
                  <a:rPr lang="sl-SI" dirty="0" smtClean="0"/>
                  <a:t>a</a:t>
                </a:r>
                <a:r>
                  <a:rPr lang="sl-SI" b="1" dirty="0" smtClean="0"/>
                  <a:t> </a:t>
                </a:r>
                <a:r>
                  <a:rPr lang="en-US" dirty="0" smtClean="0"/>
                  <a:t>joint </a:t>
                </a:r>
                <a:r>
                  <a:rPr lang="en-US" dirty="0"/>
                  <a:t>distribution of </a:t>
                </a:r>
                <a:r>
                  <a:rPr lang="sl-SI" dirty="0" err="1" smtClean="0"/>
                  <a:t>examples</a:t>
                </a:r>
                <a:r>
                  <a:rPr lang="sl-SI" dirty="0" smtClean="0"/>
                  <a:t> </a:t>
                </a:r>
                <a:r>
                  <a:rPr lang="en-US" dirty="0" smtClean="0"/>
                  <a:t>and labels</a:t>
                </a:r>
                <a:r>
                  <a:rPr lang="sl-SI" dirty="0" smtClean="0"/>
                  <a:t> 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sl-SI" dirty="0" smtClean="0"/>
                  <a:t>,</a:t>
                </a:r>
              </a:p>
              <a:p>
                <a:pPr marL="0" indent="0">
                  <a:buNone/>
                </a:pPr>
                <a:r>
                  <a:rPr lang="sl-SI" dirty="0" err="1" smtClean="0"/>
                  <a:t>where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sl-SI" dirty="0" smtClean="0"/>
                  <a:t> is </a:t>
                </a:r>
                <a:r>
                  <a:rPr lang="sl-SI" dirty="0" err="1" smtClean="0"/>
                  <a:t>an</a:t>
                </a:r>
                <a:r>
                  <a:rPr lang="sl-SI" dirty="0" smtClean="0"/>
                  <a:t> </a:t>
                </a:r>
                <a:r>
                  <a:rPr lang="sl-SI" dirty="0" err="1"/>
                  <a:t>identifiable</a:t>
                </a:r>
                <a:r>
                  <a:rPr lang="sl-SI" dirty="0"/>
                  <a:t> </a:t>
                </a:r>
                <a:r>
                  <a:rPr lang="sl-SI" dirty="0" err="1"/>
                  <a:t>mixture</a:t>
                </a:r>
                <a:r>
                  <a:rPr lang="sl-SI" dirty="0"/>
                  <a:t> </a:t>
                </a:r>
                <a:r>
                  <a:rPr lang="sl-SI" dirty="0" err="1" smtClean="0"/>
                  <a:t>distribution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endParaRPr lang="sl-SI" sz="500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Find</a:t>
                </a:r>
                <a:r>
                  <a:rPr lang="sl-SI" b="1" dirty="0" smtClean="0"/>
                  <a:t> </a:t>
                </a:r>
                <a:r>
                  <a:rPr lang="en-US" dirty="0" smtClean="0"/>
                  <a:t>most probable parameters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sz="400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Supervised</a:t>
                </a:r>
                <a:r>
                  <a:rPr lang="sl-SI" b="1" dirty="0" smtClean="0"/>
                  <a:t>: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sl-SI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sl-SI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Semi-supervised</a:t>
                </a:r>
                <a:r>
                  <a:rPr lang="sl-SI" b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func>
                            <m:func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sl-SI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  <m:e>
                          <m:func>
                            <m:funcPr>
                              <m:ctrlPr>
                                <a:rPr lang="sl-SI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sl-SI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sl-SI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sl-SI" b="1" dirty="0"/>
              </a:p>
              <a:p>
                <a:pPr marL="0" indent="0">
                  <a:buNone/>
                </a:pPr>
                <a:endParaRPr lang="sl-SI" b="1" dirty="0" smtClean="0"/>
              </a:p>
              <a:p>
                <a:pPr marL="0" indent="0" algn="ctr">
                  <a:buNone/>
                </a:pPr>
                <a:endParaRPr lang="sl-SI" b="1" dirty="0" smtClean="0"/>
              </a:p>
              <a:p>
                <a:pPr marL="0" indent="0">
                  <a:buNone/>
                </a:pPr>
                <a:endParaRPr lang="sl-SI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06760" cy="4595495"/>
              </a:xfrm>
              <a:blipFill rotWithShape="0">
                <a:blip r:embed="rId2"/>
                <a:stretch>
                  <a:fillRect l="-894" t="-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57752"/>
              </p:ext>
            </p:extLst>
          </p:nvPr>
        </p:nvGraphicFramePr>
        <p:xfrm>
          <a:off x="8595360" y="141093"/>
          <a:ext cx="3657600" cy="31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725952"/>
              </p:ext>
            </p:extLst>
          </p:nvPr>
        </p:nvGraphicFramePr>
        <p:xfrm>
          <a:off x="9326880" y="1222859"/>
          <a:ext cx="3230880" cy="989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urved Right Arrow 5"/>
          <p:cNvSpPr/>
          <p:nvPr/>
        </p:nvSpPr>
        <p:spPr>
          <a:xfrm>
            <a:off x="9553303" y="2011767"/>
            <a:ext cx="543560" cy="105822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6863" y="2697239"/>
            <a:ext cx="1648097" cy="66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err="1" smtClean="0"/>
              <a:t>Mixture</a:t>
            </a:r>
            <a:r>
              <a:rPr lang="sl-SI" dirty="0" smtClean="0"/>
              <a:t>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two</a:t>
            </a:r>
            <a:r>
              <a:rPr lang="sl-SI" dirty="0" smtClean="0"/>
              <a:t> </a:t>
            </a:r>
            <a:r>
              <a:rPr lang="sl-SI" dirty="0" err="1" smtClean="0"/>
              <a:t>Gaussians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9307287" y="4220031"/>
            <a:ext cx="307700" cy="414673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66165" y="6436416"/>
                <a:ext cx="3435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l-SI" dirty="0" smtClean="0"/>
                  <a:t>The </a:t>
                </a:r>
                <a:r>
                  <a:rPr lang="sl-SI" dirty="0" err="1" smtClean="0"/>
                  <a:t>marginal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probability</a:t>
                </a:r>
                <a:r>
                  <a:rPr lang="sl-SI" dirty="0" smtClean="0"/>
                  <a:t> 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165" y="6436416"/>
                <a:ext cx="34355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ular Callout 11"/>
              <p:cNvSpPr/>
              <p:nvPr/>
            </p:nvSpPr>
            <p:spPr>
              <a:xfrm>
                <a:off x="9617437" y="3428876"/>
                <a:ext cx="2344966" cy="1296098"/>
              </a:xfrm>
              <a:prstGeom prst="wedgeRectCallout">
                <a:avLst>
                  <a:gd name="adj1" fmla="val -70075"/>
                  <a:gd name="adj2" fmla="val 1008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sl-SI" sz="2000" dirty="0">
                    <a:solidFill>
                      <a:schemeClr val="tx1"/>
                    </a:solidFill>
                  </a:rPr>
                  <a:t> is </a:t>
                </a:r>
                <a:r>
                  <a:rPr lang="sl-SI" sz="2000" dirty="0" err="1">
                    <a:solidFill>
                      <a:schemeClr val="tx1"/>
                    </a:solidFill>
                  </a:rPr>
                  <a:t>found</a:t>
                </a:r>
                <a:r>
                  <a:rPr lang="sl-SI" sz="2000" dirty="0">
                    <a:solidFill>
                      <a:schemeClr val="tx1"/>
                    </a:solidFill>
                  </a:rPr>
                  <a:t> </a:t>
                </a:r>
                <a:r>
                  <a:rPr lang="sl-SI" sz="2000" dirty="0" err="1">
                    <a:solidFill>
                      <a:schemeClr val="tx1"/>
                    </a:solidFill>
                  </a:rPr>
                  <a:t>by</a:t>
                </a:r>
                <a:r>
                  <a:rPr lang="sl-SI" sz="2000" dirty="0">
                    <a:solidFill>
                      <a:schemeClr val="tx1"/>
                    </a:solidFill>
                  </a:rPr>
                  <a:t> </a:t>
                </a:r>
                <a:r>
                  <a:rPr lang="sl-SI" sz="2000" b="1" dirty="0" err="1" smtClean="0">
                    <a:solidFill>
                      <a:schemeClr val="tx1"/>
                    </a:solidFill>
                  </a:rPr>
                  <a:t>Maximum</a:t>
                </a:r>
                <a:r>
                  <a:rPr lang="sl-SI" sz="2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sl-SI" sz="2000" b="1" dirty="0" err="1" smtClean="0">
                    <a:solidFill>
                      <a:schemeClr val="tx1"/>
                    </a:solidFill>
                  </a:rPr>
                  <a:t>Likelihood</a:t>
                </a:r>
                <a:r>
                  <a:rPr lang="sl-SI" sz="2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sl-SI" sz="2000" b="1" dirty="0" err="1" smtClean="0">
                    <a:solidFill>
                      <a:schemeClr val="tx1"/>
                    </a:solidFill>
                  </a:rPr>
                  <a:t>Estimation</a:t>
                </a:r>
                <a:r>
                  <a:rPr lang="sl-SI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sl-SI" sz="2000" dirty="0">
                    <a:solidFill>
                      <a:schemeClr val="tx1"/>
                    </a:solidFill>
                  </a:rPr>
                  <a:t>(MLE)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437" y="3428876"/>
                <a:ext cx="2344966" cy="1296098"/>
              </a:xfrm>
              <a:prstGeom prst="wedgeRectCallout">
                <a:avLst>
                  <a:gd name="adj1" fmla="val -70075"/>
                  <a:gd name="adj2" fmla="val 10084"/>
                </a:avLst>
              </a:prstGeom>
              <a:blipFill rotWithShape="0">
                <a:blip r:embed="rId6"/>
                <a:stretch>
                  <a:fillRect t="-2326" b="-8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9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2) </a:t>
            </a:r>
            <a:r>
              <a:rPr lang="hr-HR" dirty="0" err="1" smtClean="0"/>
              <a:t>Generative</a:t>
            </a:r>
            <a:r>
              <a:rPr lang="hr-HR" dirty="0" smtClean="0"/>
              <a:t> </a:t>
            </a:r>
            <a:r>
              <a:rPr lang="hr-HR" dirty="0" smtClean="0"/>
              <a:t>methods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06760" cy="459549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Assume </a:t>
                </a:r>
                <a:r>
                  <a:rPr lang="sl-SI" dirty="0" smtClean="0"/>
                  <a:t>a</a:t>
                </a:r>
                <a:r>
                  <a:rPr lang="sl-SI" b="1" dirty="0" smtClean="0"/>
                  <a:t> </a:t>
                </a:r>
                <a:r>
                  <a:rPr lang="en-US" dirty="0" smtClean="0"/>
                  <a:t>joint </a:t>
                </a:r>
                <a:r>
                  <a:rPr lang="en-US" dirty="0"/>
                  <a:t>distribution of </a:t>
                </a:r>
                <a:r>
                  <a:rPr lang="sl-SI" dirty="0" err="1" smtClean="0"/>
                  <a:t>examples</a:t>
                </a:r>
                <a:r>
                  <a:rPr lang="sl-SI" dirty="0" smtClean="0"/>
                  <a:t> </a:t>
                </a:r>
                <a:r>
                  <a:rPr lang="en-US" dirty="0" smtClean="0"/>
                  <a:t>and labels</a:t>
                </a:r>
                <a:r>
                  <a:rPr lang="sl-SI" dirty="0" smtClean="0"/>
                  <a:t> 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sl-SI" dirty="0" smtClean="0"/>
                  <a:t>,</a:t>
                </a:r>
              </a:p>
              <a:p>
                <a:pPr marL="0" indent="0">
                  <a:buNone/>
                </a:pPr>
                <a:r>
                  <a:rPr lang="sl-SI" dirty="0" err="1" smtClean="0"/>
                  <a:t>where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sl-SI" dirty="0" smtClean="0"/>
                  <a:t> is </a:t>
                </a:r>
                <a:r>
                  <a:rPr lang="sl-SI" dirty="0" err="1" smtClean="0"/>
                  <a:t>an</a:t>
                </a:r>
                <a:r>
                  <a:rPr lang="sl-SI" dirty="0" smtClean="0"/>
                  <a:t> </a:t>
                </a:r>
                <a:r>
                  <a:rPr lang="sl-SI" dirty="0" err="1"/>
                  <a:t>identifiable</a:t>
                </a:r>
                <a:r>
                  <a:rPr lang="sl-SI" dirty="0"/>
                  <a:t> </a:t>
                </a:r>
                <a:r>
                  <a:rPr lang="sl-SI" dirty="0" err="1"/>
                  <a:t>mixture</a:t>
                </a:r>
                <a:r>
                  <a:rPr lang="sl-SI" dirty="0"/>
                  <a:t> </a:t>
                </a:r>
                <a:r>
                  <a:rPr lang="sl-SI" dirty="0" err="1" smtClean="0"/>
                  <a:t>distribution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endParaRPr lang="sl-SI" sz="500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Find</a:t>
                </a:r>
                <a:r>
                  <a:rPr lang="sl-SI" b="1" dirty="0" smtClean="0"/>
                  <a:t> </a:t>
                </a:r>
                <a:r>
                  <a:rPr lang="en-US" dirty="0" smtClean="0"/>
                  <a:t>most probable parameters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sz="400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Supervised</a:t>
                </a:r>
                <a:r>
                  <a:rPr lang="sl-SI" b="1" dirty="0" smtClean="0"/>
                  <a:t>: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sl-SI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sl-SI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sl-SI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Semi-supervised</a:t>
                </a:r>
                <a:r>
                  <a:rPr lang="sl-SI" b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func>
                            <m:func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sl-SI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  <m:e>
                          <m:func>
                            <m:funcPr>
                              <m:ctrlPr>
                                <a:rPr lang="sl-SI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sl-SI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l-SI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sl-SI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sl-SI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sl-SI" b="1" dirty="0"/>
              </a:p>
              <a:p>
                <a:pPr marL="0" indent="0">
                  <a:buNone/>
                </a:pPr>
                <a:endParaRPr lang="sl-SI" b="1" dirty="0" smtClean="0"/>
              </a:p>
              <a:p>
                <a:pPr marL="0" indent="0" algn="ctr">
                  <a:buNone/>
                </a:pPr>
                <a:endParaRPr lang="sl-SI" b="1" dirty="0" smtClean="0"/>
              </a:p>
              <a:p>
                <a:pPr marL="0" indent="0">
                  <a:buNone/>
                </a:pPr>
                <a:endParaRPr lang="sl-SI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06760" cy="4595495"/>
              </a:xfrm>
              <a:blipFill rotWithShape="0">
                <a:blip r:embed="rId2"/>
                <a:stretch>
                  <a:fillRect l="-894" t="-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57752"/>
              </p:ext>
            </p:extLst>
          </p:nvPr>
        </p:nvGraphicFramePr>
        <p:xfrm>
          <a:off x="8595360" y="141093"/>
          <a:ext cx="3657600" cy="31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725952"/>
              </p:ext>
            </p:extLst>
          </p:nvPr>
        </p:nvGraphicFramePr>
        <p:xfrm>
          <a:off x="9326880" y="1222859"/>
          <a:ext cx="3230880" cy="989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urved Right Arrow 5"/>
          <p:cNvSpPr/>
          <p:nvPr/>
        </p:nvSpPr>
        <p:spPr>
          <a:xfrm>
            <a:off x="9553303" y="2011767"/>
            <a:ext cx="543560" cy="105822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6863" y="2697239"/>
            <a:ext cx="1648097" cy="66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err="1" smtClean="0"/>
              <a:t>Mixture</a:t>
            </a:r>
            <a:r>
              <a:rPr lang="sl-SI" dirty="0" smtClean="0"/>
              <a:t>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two</a:t>
            </a:r>
            <a:r>
              <a:rPr lang="sl-SI" dirty="0" smtClean="0"/>
              <a:t> </a:t>
            </a:r>
            <a:r>
              <a:rPr lang="sl-SI" dirty="0" err="1" smtClean="0"/>
              <a:t>Gaussians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9307287" y="4220031"/>
            <a:ext cx="307700" cy="414673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66165" y="6436416"/>
                <a:ext cx="3435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l-SI" dirty="0" smtClean="0"/>
                  <a:t>The </a:t>
                </a:r>
                <a:r>
                  <a:rPr lang="sl-SI" dirty="0" err="1" smtClean="0"/>
                  <a:t>marginal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probability</a:t>
                </a:r>
                <a:r>
                  <a:rPr lang="sl-SI" dirty="0" smtClean="0"/>
                  <a:t> 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165" y="6436416"/>
                <a:ext cx="34355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ular Callout 13"/>
              <p:cNvSpPr/>
              <p:nvPr/>
            </p:nvSpPr>
            <p:spPr>
              <a:xfrm>
                <a:off x="9644017" y="3557023"/>
                <a:ext cx="2344966" cy="1356389"/>
              </a:xfrm>
              <a:prstGeom prst="wedgeRectCallout">
                <a:avLst>
                  <a:gd name="adj1" fmla="val -110037"/>
                  <a:gd name="adj2" fmla="val 538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sl-SI" sz="2000" dirty="0">
                    <a:solidFill>
                      <a:schemeClr val="tx1"/>
                    </a:solidFill>
                  </a:rPr>
                  <a:t> </a:t>
                </a:r>
                <a:r>
                  <a:rPr lang="sl-SI" sz="20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 found by 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Expectation Maximization</a:t>
                </a:r>
                <a:r>
                  <a:rPr lang="sl-SI" sz="2000" dirty="0" smtClean="0">
                    <a:solidFill>
                      <a:schemeClr val="tx1"/>
                    </a:solidFill>
                  </a:rPr>
                  <a:t> (EM)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017" y="3557023"/>
                <a:ext cx="2344966" cy="1356389"/>
              </a:xfrm>
              <a:prstGeom prst="wedgeRectCallout">
                <a:avLst>
                  <a:gd name="adj1" fmla="val -110037"/>
                  <a:gd name="adj2" fmla="val 53816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3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3600" dirty="0" err="1" smtClean="0"/>
              <a:t>Example</a:t>
            </a:r>
            <a:r>
              <a:rPr lang="sl-SI" sz="3600" dirty="0" smtClean="0"/>
              <a:t>: </a:t>
            </a:r>
            <a:r>
              <a:rPr lang="en-US" sz="3600" dirty="0" smtClean="0"/>
              <a:t>2-component Gaussian mixture models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>
              <a:buNone/>
            </a:pPr>
            <a:endParaRPr lang="sl-SI" sz="400" b="1" dirty="0" smtClean="0"/>
          </a:p>
          <a:p>
            <a:pPr marL="0" indent="0" algn="ctr">
              <a:buNone/>
            </a:pPr>
            <a:endParaRPr lang="sl-SI" dirty="0" smtClean="0"/>
          </a:p>
          <a:p>
            <a:pPr marL="0" indent="0" algn="ctr">
              <a:buNone/>
            </a:pPr>
            <a:r>
              <a:rPr lang="sl-SI" dirty="0" smtClean="0"/>
              <a:t> </a:t>
            </a:r>
            <a:endParaRPr lang="sl-SI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33" y="2380457"/>
            <a:ext cx="8525504" cy="4101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57048" y="2578127"/>
                <a:ext cx="20483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48" y="2578127"/>
                <a:ext cx="204831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98" r="-5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385853" y="2578127"/>
                <a:ext cx="23615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sl-SI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sl-SI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853" y="2578127"/>
                <a:ext cx="236154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517" r="-2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109105" y="6519446"/>
            <a:ext cx="20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600" dirty="0" smtClean="0"/>
              <a:t>Figure: </a:t>
            </a:r>
            <a:r>
              <a:rPr lang="sl-SI" sz="1600" dirty="0" err="1" smtClean="0"/>
              <a:t>Zhu</a:t>
            </a:r>
            <a:r>
              <a:rPr lang="sl-SI" sz="1600" dirty="0" smtClean="0"/>
              <a:t>, ICML 2007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20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Generative</a:t>
            </a:r>
            <a:r>
              <a:rPr lang="hr-HR" dirty="0"/>
              <a:t> </a:t>
            </a:r>
            <a:r>
              <a:rPr lang="hr-HR" dirty="0" err="1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sl-SI" dirty="0" err="1"/>
              <a:t>ommonly</a:t>
            </a:r>
            <a:r>
              <a:rPr lang="sl-SI" dirty="0"/>
              <a:t> used </a:t>
            </a:r>
            <a:r>
              <a:rPr lang="sl-SI" dirty="0" err="1"/>
              <a:t>probabilistic</a:t>
            </a:r>
            <a:r>
              <a:rPr lang="sl-SI" dirty="0"/>
              <a:t> </a:t>
            </a:r>
            <a:r>
              <a:rPr lang="sl-SI" dirty="0" err="1" smtClean="0"/>
              <a:t>models</a:t>
            </a:r>
            <a:r>
              <a:rPr lang="sl-SI" dirty="0" smtClean="0"/>
              <a:t>:</a:t>
            </a:r>
          </a:p>
          <a:p>
            <a:r>
              <a:rPr lang="en-US" dirty="0" smtClean="0"/>
              <a:t>Gaussians</a:t>
            </a:r>
            <a:r>
              <a:rPr lang="sl-SI" dirty="0" smtClean="0"/>
              <a:t> </a:t>
            </a:r>
            <a:r>
              <a:rPr lang="sl-SI" dirty="0" err="1"/>
              <a:t>Mixture</a:t>
            </a:r>
            <a:r>
              <a:rPr lang="sl-SI" dirty="0"/>
              <a:t> </a:t>
            </a:r>
            <a:r>
              <a:rPr lang="sl-SI" dirty="0" err="1"/>
              <a:t>Models</a:t>
            </a:r>
            <a:r>
              <a:rPr lang="en-US" dirty="0"/>
              <a:t> </a:t>
            </a:r>
            <a:r>
              <a:rPr lang="sl-SI" dirty="0" smtClean="0"/>
              <a:t>(</a:t>
            </a:r>
            <a:r>
              <a:rPr lang="en-US" dirty="0" smtClean="0"/>
              <a:t>image classification</a:t>
            </a:r>
            <a:r>
              <a:rPr lang="sl-SI" dirty="0" smtClean="0"/>
              <a:t>)</a:t>
            </a:r>
            <a:endParaRPr lang="en-US" dirty="0"/>
          </a:p>
          <a:p>
            <a:r>
              <a:rPr lang="sl-SI" dirty="0"/>
              <a:t>M</a:t>
            </a:r>
            <a:r>
              <a:rPr lang="en-US" dirty="0" err="1"/>
              <a:t>ultinomial</a:t>
            </a:r>
            <a:r>
              <a:rPr lang="sl-SI" dirty="0"/>
              <a:t> </a:t>
            </a:r>
            <a:r>
              <a:rPr lang="sl-SI" dirty="0" err="1"/>
              <a:t>Mixture</a:t>
            </a:r>
            <a:r>
              <a:rPr lang="sl-SI" dirty="0"/>
              <a:t> </a:t>
            </a:r>
            <a:r>
              <a:rPr lang="sl-SI" dirty="0" err="1"/>
              <a:t>Models</a:t>
            </a:r>
            <a:r>
              <a:rPr lang="en-US" dirty="0"/>
              <a:t> </a:t>
            </a:r>
            <a:r>
              <a:rPr lang="sl-SI" dirty="0"/>
              <a:t>(</a:t>
            </a:r>
            <a:r>
              <a:rPr lang="en-US" dirty="0" smtClean="0"/>
              <a:t>text categorization</a:t>
            </a:r>
            <a:r>
              <a:rPr lang="sl-SI" dirty="0" smtClean="0"/>
              <a:t>)</a:t>
            </a:r>
            <a:endParaRPr lang="sl-SI" dirty="0"/>
          </a:p>
          <a:p>
            <a:r>
              <a:rPr lang="sl-SI" dirty="0" err="1"/>
              <a:t>Hidden</a:t>
            </a:r>
            <a:r>
              <a:rPr lang="sl-SI" dirty="0"/>
              <a:t> Markov </a:t>
            </a:r>
            <a:r>
              <a:rPr lang="sl-SI" dirty="0" err="1" smtClean="0"/>
              <a:t>Models</a:t>
            </a:r>
            <a:r>
              <a:rPr lang="sl-SI" dirty="0" smtClean="0"/>
              <a:t> </a:t>
            </a:r>
            <a:r>
              <a:rPr lang="sl-SI" dirty="0"/>
              <a:t>(</a:t>
            </a:r>
            <a:r>
              <a:rPr lang="en-US" dirty="0" smtClean="0"/>
              <a:t>speech recognition</a:t>
            </a:r>
            <a:r>
              <a:rPr lang="sl-SI" dirty="0" smtClean="0"/>
              <a:t>)</a:t>
            </a:r>
          </a:p>
          <a:p>
            <a:pPr marL="0" indent="0">
              <a:buNone/>
            </a:pPr>
            <a:r>
              <a:rPr lang="sl-SI" b="1" dirty="0" err="1" smtClean="0"/>
              <a:t>Advantages</a:t>
            </a:r>
            <a:r>
              <a:rPr lang="sl-SI" dirty="0" smtClean="0"/>
              <a:t>:</a:t>
            </a:r>
          </a:p>
          <a:p>
            <a:r>
              <a:rPr lang="sl-SI" dirty="0" smtClean="0"/>
              <a:t>P</a:t>
            </a:r>
            <a:r>
              <a:rPr lang="en-US" dirty="0" err="1" smtClean="0"/>
              <a:t>robabilistic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Can give good results with few labeled data if the assumed model is correct</a:t>
            </a:r>
            <a:endParaRPr lang="sl-SI" dirty="0" smtClean="0"/>
          </a:p>
          <a:p>
            <a:pPr marL="0" indent="0">
              <a:buNone/>
            </a:pPr>
            <a:r>
              <a:rPr lang="sl-SI" b="1" dirty="0" err="1"/>
              <a:t>Disadvantages</a:t>
            </a:r>
            <a:r>
              <a:rPr lang="sl-SI" b="1" dirty="0"/>
              <a:t>:</a:t>
            </a:r>
          </a:p>
          <a:p>
            <a:r>
              <a:rPr lang="en-US" dirty="0"/>
              <a:t>Difficult to assess the correctness of an assumed </a:t>
            </a:r>
            <a:r>
              <a:rPr lang="en-US" dirty="0" smtClean="0"/>
              <a:t>probabilistic </a:t>
            </a:r>
            <a:r>
              <a:rPr lang="en-US" dirty="0"/>
              <a:t>model</a:t>
            </a:r>
          </a:p>
          <a:p>
            <a:r>
              <a:rPr lang="en-US" dirty="0" smtClean="0"/>
              <a:t>Wrong model can result in bad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Generative</a:t>
            </a:r>
            <a:r>
              <a:rPr lang="hr-HR" dirty="0"/>
              <a:t> </a:t>
            </a:r>
            <a:r>
              <a:rPr lang="hr-HR" dirty="0" err="1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600" b="1" dirty="0" err="1" smtClean="0"/>
              <a:t>Disadvantages</a:t>
            </a:r>
            <a:r>
              <a:rPr lang="sl-SI" sz="2600" b="1" dirty="0" smtClean="0"/>
              <a:t>:</a:t>
            </a:r>
          </a:p>
          <a:p>
            <a:r>
              <a:rPr lang="en-US" sz="2600" dirty="0" smtClean="0"/>
              <a:t>Difficult to assess the correctness of an assumed </a:t>
            </a:r>
            <a:r>
              <a:rPr lang="en-US" sz="2600" dirty="0" err="1" smtClean="0"/>
              <a:t>probabilstic</a:t>
            </a:r>
            <a:r>
              <a:rPr lang="en-US" sz="2600" dirty="0" smtClean="0"/>
              <a:t> model</a:t>
            </a:r>
          </a:p>
          <a:p>
            <a:r>
              <a:rPr lang="sl-SI" sz="2600" dirty="0" err="1" smtClean="0"/>
              <a:t>Wrong</a:t>
            </a:r>
            <a:r>
              <a:rPr lang="sl-SI" sz="2600" dirty="0" smtClean="0"/>
              <a:t> model </a:t>
            </a:r>
            <a:r>
              <a:rPr lang="sl-SI" sz="2600" dirty="0" err="1" smtClean="0"/>
              <a:t>can</a:t>
            </a:r>
            <a:r>
              <a:rPr lang="sl-SI" sz="2600" dirty="0" smtClean="0"/>
              <a:t> </a:t>
            </a:r>
            <a:r>
              <a:rPr lang="sl-SI" sz="2600" dirty="0" err="1" smtClean="0"/>
              <a:t>result</a:t>
            </a:r>
            <a:r>
              <a:rPr lang="sl-SI" sz="2600" dirty="0" smtClean="0"/>
              <a:t> in </a:t>
            </a:r>
            <a:r>
              <a:rPr lang="sl-SI" sz="2600" dirty="0" err="1" smtClean="0"/>
              <a:t>bad</a:t>
            </a:r>
            <a:r>
              <a:rPr lang="sl-SI" sz="2600" dirty="0" smtClean="0"/>
              <a:t> </a:t>
            </a:r>
            <a:r>
              <a:rPr lang="sl-SI" sz="2600" dirty="0" err="1" smtClean="0"/>
              <a:t>performance</a:t>
            </a:r>
            <a:endParaRPr lang="sl-SI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26" y="3824340"/>
            <a:ext cx="3429856" cy="2760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6"/>
          <a:stretch/>
        </p:blipFill>
        <p:spPr>
          <a:xfrm>
            <a:off x="4638230" y="3854984"/>
            <a:ext cx="6406330" cy="25616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0708" y="3291741"/>
            <a:ext cx="328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smtClean="0"/>
              <a:t>Wrong model/</a:t>
            </a:r>
            <a:r>
              <a:rPr lang="sl-SI" dirty="0" err="1" smtClean="0"/>
              <a:t>high</a:t>
            </a:r>
            <a:r>
              <a:rPr lang="sl-SI" dirty="0" smtClean="0"/>
              <a:t> </a:t>
            </a:r>
            <a:r>
              <a:rPr lang="sl-SI" dirty="0" err="1" smtClean="0"/>
              <a:t>likelihood</a:t>
            </a:r>
            <a:r>
              <a:rPr lang="sl-SI" dirty="0" smtClean="0"/>
              <a:t> </a:t>
            </a:r>
          </a:p>
          <a:p>
            <a:pPr algn="ctr"/>
            <a:r>
              <a:rPr lang="sl-SI" dirty="0" smtClean="0"/>
              <a:t>(</a:t>
            </a:r>
            <a:r>
              <a:rPr lang="sl-SI" dirty="0" err="1" smtClean="0"/>
              <a:t>each</a:t>
            </a:r>
            <a:r>
              <a:rPr lang="sl-SI" dirty="0" smtClean="0"/>
              <a:t> </a:t>
            </a:r>
            <a:r>
              <a:rPr lang="sl-SI" dirty="0" err="1" smtClean="0"/>
              <a:t>class</a:t>
            </a:r>
            <a:r>
              <a:rPr lang="sl-SI" dirty="0"/>
              <a:t> </a:t>
            </a:r>
            <a:r>
              <a:rPr lang="sl-SI" dirty="0" smtClean="0"/>
              <a:t>↔ 1 </a:t>
            </a:r>
            <a:r>
              <a:rPr lang="sl-SI" dirty="0" err="1" smtClean="0"/>
              <a:t>Gaussian</a:t>
            </a:r>
            <a:r>
              <a:rPr lang="sl-SI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1602" y="3430240"/>
            <a:ext cx="328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err="1" smtClean="0"/>
              <a:t>True</a:t>
            </a:r>
            <a:r>
              <a:rPr lang="sl-SI" dirty="0" smtClean="0"/>
              <a:t> </a:t>
            </a:r>
            <a:r>
              <a:rPr lang="sl-SI" dirty="0" err="1" smtClean="0"/>
              <a:t>labels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11569" y="3291742"/>
            <a:ext cx="328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err="1" smtClean="0"/>
              <a:t>Right</a:t>
            </a:r>
            <a:r>
              <a:rPr lang="sl-SI" dirty="0" smtClean="0"/>
              <a:t> model/</a:t>
            </a:r>
            <a:r>
              <a:rPr lang="sl-SI" dirty="0" err="1" smtClean="0"/>
              <a:t>low</a:t>
            </a:r>
            <a:r>
              <a:rPr lang="sl-SI" dirty="0" smtClean="0"/>
              <a:t> </a:t>
            </a:r>
            <a:r>
              <a:rPr lang="sl-SI" dirty="0" err="1" smtClean="0"/>
              <a:t>likelihood</a:t>
            </a:r>
            <a:r>
              <a:rPr lang="sl-SI" dirty="0" smtClean="0"/>
              <a:t> </a:t>
            </a:r>
          </a:p>
          <a:p>
            <a:pPr algn="ctr"/>
            <a:r>
              <a:rPr lang="sl-SI" dirty="0" smtClean="0"/>
              <a:t>(</a:t>
            </a:r>
            <a:r>
              <a:rPr lang="sl-SI" dirty="0" err="1" smtClean="0"/>
              <a:t>each</a:t>
            </a:r>
            <a:r>
              <a:rPr lang="sl-SI" dirty="0" smtClean="0"/>
              <a:t> </a:t>
            </a:r>
            <a:r>
              <a:rPr lang="sl-SI" dirty="0" err="1" smtClean="0"/>
              <a:t>class</a:t>
            </a:r>
            <a:r>
              <a:rPr lang="sl-SI" dirty="0" smtClean="0"/>
              <a:t> </a:t>
            </a:r>
            <a:r>
              <a:rPr lang="sl-SI" dirty="0"/>
              <a:t>↔ </a:t>
            </a:r>
            <a:r>
              <a:rPr lang="sl-SI" dirty="0" smtClean="0"/>
              <a:t>2 </a:t>
            </a:r>
            <a:r>
              <a:rPr lang="sl-SI" dirty="0" err="1" smtClean="0"/>
              <a:t>Gaussians</a:t>
            </a:r>
            <a:r>
              <a:rPr lang="sl-SI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8569" y="6544211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400" dirty="0" smtClean="0"/>
              <a:t>Figure: </a:t>
            </a:r>
            <a:r>
              <a:rPr lang="sl-SI" sz="1400" dirty="0" err="1" smtClean="0"/>
              <a:t>Zhu</a:t>
            </a:r>
            <a:r>
              <a:rPr lang="sl-SI" sz="1400" dirty="0" smtClean="0"/>
              <a:t> </a:t>
            </a:r>
            <a:r>
              <a:rPr lang="sl-SI" sz="1400" dirty="0" err="1" smtClean="0"/>
              <a:t>and</a:t>
            </a:r>
            <a:r>
              <a:rPr lang="sl-SI" sz="1400" dirty="0" smtClean="0"/>
              <a:t> Goldberg (2009)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718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3) </a:t>
            </a:r>
            <a:r>
              <a:rPr lang="hr-HR" dirty="0" err="1" smtClean="0"/>
              <a:t>Low-density</a:t>
            </a:r>
            <a:r>
              <a:rPr lang="hr-HR" dirty="0" smtClean="0"/>
              <a:t> </a:t>
            </a:r>
            <a:r>
              <a:rPr lang="hr-HR" dirty="0" err="1"/>
              <a:t>separation</a:t>
            </a:r>
            <a:r>
              <a:rPr lang="hr-HR" dirty="0"/>
              <a:t> </a:t>
            </a:r>
            <a:r>
              <a:rPr lang="hr-HR" dirty="0" err="1" smtClean="0"/>
              <a:t>methods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sz="3600" dirty="0" smtClean="0"/>
              <a:t>      </a:t>
            </a:r>
            <a:r>
              <a:rPr lang="hr-HR" sz="2800" b="1" dirty="0" err="1" smtClean="0"/>
              <a:t>Semi-supervised</a:t>
            </a:r>
            <a:r>
              <a:rPr lang="hr-HR" sz="2800" b="1" dirty="0" smtClean="0"/>
              <a:t> </a:t>
            </a:r>
            <a:r>
              <a:rPr lang="hr-HR" sz="2800" b="1" dirty="0" err="1" smtClean="0"/>
              <a:t>support</a:t>
            </a:r>
            <a:r>
              <a:rPr lang="hr-HR" sz="2800" b="1" dirty="0" smtClean="0"/>
              <a:t> </a:t>
            </a:r>
            <a:r>
              <a:rPr lang="hr-HR" sz="2800" b="1" dirty="0" err="1" smtClean="0"/>
              <a:t>vector</a:t>
            </a:r>
            <a:r>
              <a:rPr lang="hr-HR" sz="2800" b="1" dirty="0" smtClean="0"/>
              <a:t> </a:t>
            </a:r>
            <a:r>
              <a:rPr lang="hr-HR" sz="2800" b="1" dirty="0" err="1" smtClean="0"/>
              <a:t>machines</a:t>
            </a:r>
            <a:endParaRPr lang="en-US" sz="2800" b="1" dirty="0">
              <a:solidFill>
                <a:srgbClr val="4580BE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78" y="3443586"/>
            <a:ext cx="5731758" cy="328968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24" y="3443161"/>
            <a:ext cx="5733157" cy="3290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24" y="3443161"/>
            <a:ext cx="5733157" cy="32904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9052533" flipV="1">
            <a:off x="3022381" y="4487250"/>
            <a:ext cx="4392000" cy="54169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871166"/>
            <a:ext cx="109130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600" b="1" dirty="0" err="1" smtClean="0"/>
              <a:t>Assume</a:t>
            </a:r>
            <a:r>
              <a:rPr lang="sl-SI" sz="2600" b="1" dirty="0" smtClean="0"/>
              <a:t> </a:t>
            </a:r>
            <a:r>
              <a:rPr lang="sl-SI" sz="2600" dirty="0" smtClean="0"/>
              <a:t>t</a:t>
            </a:r>
            <a:r>
              <a:rPr lang="en-US" sz="2600" dirty="0" smtClean="0"/>
              <a:t>he </a:t>
            </a:r>
            <a:r>
              <a:rPr lang="en-US" sz="2600" dirty="0"/>
              <a:t>decision boundary should lie in a low-density </a:t>
            </a:r>
            <a:r>
              <a:rPr lang="en-US" sz="2600" dirty="0" smtClean="0"/>
              <a:t>region</a:t>
            </a:r>
            <a:r>
              <a:rPr lang="sl-SI" sz="2600" dirty="0" smtClean="0"/>
              <a:t> </a:t>
            </a:r>
            <a:r>
              <a:rPr lang="sl-SI" sz="2600" dirty="0" err="1"/>
              <a:t>o</a:t>
            </a:r>
            <a:r>
              <a:rPr lang="sl-SI" sz="2600" dirty="0" err="1" smtClean="0"/>
              <a:t>f</a:t>
            </a:r>
            <a:r>
              <a:rPr lang="sl-SI" sz="2600" dirty="0" smtClean="0"/>
              <a:t> </a:t>
            </a:r>
            <a:r>
              <a:rPr lang="sl-SI" sz="2600" dirty="0" err="1" smtClean="0"/>
              <a:t>input</a:t>
            </a:r>
            <a:r>
              <a:rPr lang="sl-SI" sz="2600" dirty="0" smtClean="0"/>
              <a:t> </a:t>
            </a:r>
            <a:r>
              <a:rPr lang="sl-SI" sz="2600" dirty="0" err="1" smtClean="0"/>
              <a:t>space</a:t>
            </a:r>
            <a:r>
              <a:rPr lang="sl-SI" sz="2600" dirty="0" smtClean="0"/>
              <a:t>.</a:t>
            </a:r>
          </a:p>
          <a:p>
            <a:pPr algn="ctr"/>
            <a:r>
              <a:rPr lang="sl-SI" sz="2600" b="1" dirty="0" smtClean="0">
                <a:sym typeface="Wingdings" panose="05000000000000000000" pitchFamily="2" charset="2"/>
              </a:rPr>
              <a:t></a:t>
            </a:r>
          </a:p>
          <a:p>
            <a:pPr algn="ctr"/>
            <a:r>
              <a:rPr lang="sl-SI" sz="2600" dirty="0" smtClean="0"/>
              <a:t>I</a:t>
            </a:r>
            <a:r>
              <a:rPr lang="en-US" sz="2600" dirty="0" smtClean="0"/>
              <a:t>f the examples are in the same cluster, they are likely of the same class</a:t>
            </a:r>
            <a:r>
              <a:rPr lang="sl-SI" sz="2600" b="1" dirty="0" smtClean="0"/>
              <a:t>  </a:t>
            </a:r>
            <a:endParaRPr lang="en-US" sz="2600" b="1" dirty="0"/>
          </a:p>
        </p:txBody>
      </p:sp>
      <p:sp>
        <p:nvSpPr>
          <p:cNvPr id="5" name="Rectangle 4"/>
          <p:cNvSpPr/>
          <p:nvPr/>
        </p:nvSpPr>
        <p:spPr>
          <a:xfrm>
            <a:off x="2879125" y="5550634"/>
            <a:ext cx="939113" cy="1119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3054266"/>
            <a:ext cx="939113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1102855" flipV="1">
            <a:off x="3457103" y="4645249"/>
            <a:ext cx="4176000" cy="430485"/>
          </a:xfrm>
          <a:prstGeom prst="rect">
            <a:avLst/>
          </a:prstGeom>
          <a:solidFill>
            <a:schemeClr val="accent2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65381" y="4758096"/>
            <a:ext cx="939113" cy="1119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40224" y="4183551"/>
            <a:ext cx="291169" cy="1119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Education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994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2011	MSc in Mathematics and Computer Science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</a:t>
            </a:r>
            <a:r>
              <a:rPr lang="sl-SI" dirty="0" err="1" smtClean="0"/>
              <a:t>Faculty</a:t>
            </a:r>
            <a:r>
              <a:rPr lang="sl-SI" dirty="0" smtClean="0"/>
              <a:t> </a:t>
            </a:r>
            <a:r>
              <a:rPr lang="sl-SI" dirty="0" err="1" smtClean="0"/>
              <a:t>of</a:t>
            </a:r>
            <a:r>
              <a:rPr lang="sl-SI" dirty="0" smtClean="0"/>
              <a:t> Science, </a:t>
            </a:r>
            <a:r>
              <a:rPr lang="en-US" dirty="0" smtClean="0"/>
              <a:t>University of Zagreb</a:t>
            </a:r>
            <a:r>
              <a:rPr lang="sl-SI" dirty="0" smtClean="0"/>
              <a:t>, </a:t>
            </a:r>
            <a:r>
              <a:rPr lang="sl-SI" dirty="0" err="1" smtClean="0"/>
              <a:t>Croatia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Thesis: </a:t>
            </a:r>
            <a:r>
              <a:rPr lang="en-US" b="1" dirty="0" smtClean="0"/>
              <a:t>Techniques of semi-supervised learning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Supervisor: Prof. </a:t>
            </a:r>
            <a:r>
              <a:rPr lang="en-US" dirty="0" err="1" smtClean="0"/>
              <a:t>Tomislav</a:t>
            </a:r>
            <a:r>
              <a:rPr lang="en-US" dirty="0" smtClean="0"/>
              <a:t> </a:t>
            </a:r>
            <a:r>
              <a:rPr lang="en-US" dirty="0" err="1" smtClean="0"/>
              <a:t>Šmuc</a:t>
            </a:r>
            <a:endParaRPr lang="sl-SI" dirty="0" smtClean="0"/>
          </a:p>
          <a:p>
            <a:pPr marL="0" indent="0">
              <a:buNone/>
            </a:pPr>
            <a:endParaRPr lang="sl-SI" dirty="0" smtClean="0"/>
          </a:p>
          <a:p>
            <a:pPr marL="0" indent="0">
              <a:buNone/>
            </a:pPr>
            <a:r>
              <a:rPr lang="en-US" dirty="0" smtClean="0"/>
              <a:t>201</a:t>
            </a:r>
            <a:r>
              <a:rPr lang="sl-SI" dirty="0" smtClean="0"/>
              <a:t>7</a:t>
            </a:r>
            <a:r>
              <a:rPr lang="en-US" dirty="0" smtClean="0"/>
              <a:t>	</a:t>
            </a:r>
            <a:r>
              <a:rPr lang="sl-SI" dirty="0" err="1" smtClean="0"/>
              <a:t>PhD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Computer Science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Jožef Stefan </a:t>
            </a:r>
            <a:r>
              <a:rPr lang="sl-SI" dirty="0" err="1" smtClean="0"/>
              <a:t>International</a:t>
            </a:r>
            <a:r>
              <a:rPr lang="sl-SI" dirty="0" smtClean="0"/>
              <a:t> </a:t>
            </a:r>
            <a:r>
              <a:rPr lang="sl-SI" dirty="0" err="1"/>
              <a:t>Postgraduate</a:t>
            </a:r>
            <a:r>
              <a:rPr lang="sl-SI" dirty="0"/>
              <a:t> </a:t>
            </a:r>
            <a:r>
              <a:rPr lang="sl-SI" dirty="0" err="1" smtClean="0"/>
              <a:t>School</a:t>
            </a:r>
            <a:r>
              <a:rPr lang="sl-SI" dirty="0" smtClean="0"/>
              <a:t>, Ljubljana, </a:t>
            </a:r>
            <a:r>
              <a:rPr lang="sl-SI" dirty="0" err="1" smtClean="0"/>
              <a:t>Slovenia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Thesis: </a:t>
            </a:r>
            <a:r>
              <a:rPr lang="sl-SI" b="1" dirty="0" smtClean="0"/>
              <a:t>S</a:t>
            </a:r>
            <a:r>
              <a:rPr lang="en-US" b="1" dirty="0" err="1" smtClean="0"/>
              <a:t>emi</a:t>
            </a:r>
            <a:r>
              <a:rPr lang="en-US" b="1" dirty="0" smtClean="0"/>
              <a:t>-supervised learning</a:t>
            </a:r>
            <a:r>
              <a:rPr lang="sl-SI" b="1" dirty="0" smtClean="0"/>
              <a:t> </a:t>
            </a:r>
            <a:r>
              <a:rPr lang="sl-SI" b="1" dirty="0" err="1" smtClean="0"/>
              <a:t>for</a:t>
            </a:r>
            <a:r>
              <a:rPr lang="sl-SI" b="1" dirty="0" smtClean="0"/>
              <a:t> </a:t>
            </a:r>
            <a:r>
              <a:rPr lang="sl-SI" b="1" dirty="0" err="1" smtClean="0"/>
              <a:t>structured</a:t>
            </a:r>
            <a:r>
              <a:rPr lang="sl-SI" b="1" dirty="0" smtClean="0"/>
              <a:t> </a:t>
            </a:r>
            <a:r>
              <a:rPr lang="sl-SI" b="1" dirty="0" err="1" smtClean="0"/>
              <a:t>output</a:t>
            </a:r>
            <a:r>
              <a:rPr lang="sl-SI" b="1" dirty="0" smtClean="0"/>
              <a:t> </a:t>
            </a:r>
            <a:r>
              <a:rPr lang="sl-SI" b="1" dirty="0" err="1" smtClean="0"/>
              <a:t>prediction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Supervisor: Prof. </a:t>
            </a:r>
            <a:r>
              <a:rPr lang="sl-SI" dirty="0" smtClean="0"/>
              <a:t>Sašo </a:t>
            </a:r>
            <a:r>
              <a:rPr lang="sl-SI" dirty="0" err="1" smtClean="0"/>
              <a:t>Džeroski</a:t>
            </a:r>
            <a:endParaRPr lang="en-U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4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Semi-supervised</a:t>
            </a:r>
            <a:r>
              <a:rPr lang="hr-HR" dirty="0"/>
              <a:t> </a:t>
            </a:r>
            <a:r>
              <a:rPr lang="hr-HR" dirty="0" err="1"/>
              <a:t>support</a:t>
            </a:r>
            <a:r>
              <a:rPr lang="hr-HR" dirty="0"/>
              <a:t> </a:t>
            </a:r>
            <a:r>
              <a:rPr lang="hr-HR" dirty="0" err="1"/>
              <a:t>vector</a:t>
            </a:r>
            <a:r>
              <a:rPr lang="hr-HR" dirty="0"/>
              <a:t> </a:t>
            </a:r>
            <a:r>
              <a:rPr lang="hr-HR" dirty="0" err="1"/>
              <a:t>machines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Basic idea:</a:t>
                </a:r>
              </a:p>
              <a:p>
                <a:r>
                  <a:rPr lang="en-US" dirty="0" smtClean="0"/>
                  <a:t>Enumerate all possible labeling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dirty="0" smtClean="0"/>
                  <a:t>) of unlabeled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Build a supervised SVM for each labeling</a:t>
                </a:r>
                <a:endParaRPr lang="en-US" dirty="0"/>
              </a:p>
              <a:p>
                <a:r>
                  <a:rPr lang="en-US" dirty="0" smtClean="0"/>
                  <a:t>Pick the one with the largest margin</a:t>
                </a:r>
              </a:p>
              <a:p>
                <a:pPr marL="0" indent="0">
                  <a:buNone/>
                </a:pPr>
                <a:endParaRPr lang="sl-SI" sz="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sl-SI" dirty="0" smtClean="0"/>
                  <a:t> obviously </a:t>
                </a:r>
                <a:r>
                  <a:rPr lang="en-US" dirty="0"/>
                  <a:t>infeasible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sl-SI" dirty="0"/>
              </a:p>
              <a:p>
                <a:pPr lvl="1"/>
                <a:r>
                  <a:rPr lang="sl-SI" dirty="0"/>
                  <a:t> </a:t>
                </a:r>
                <a:r>
                  <a:rPr lang="sl-SI" dirty="0" err="1"/>
                  <a:t>many</a:t>
                </a:r>
                <a:r>
                  <a:rPr lang="sl-SI" dirty="0"/>
                  <a:t> </a:t>
                </a:r>
                <a:r>
                  <a:rPr lang="sl-SI" dirty="0" err="1" smtClean="0"/>
                  <a:t>proposed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heuristic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algorithms</a:t>
                </a:r>
                <a:r>
                  <a:rPr lang="sl-SI" dirty="0" smtClean="0"/>
                  <a:t>: </a:t>
                </a:r>
                <a:r>
                  <a:rPr lang="sl-SI" dirty="0" err="1" smtClean="0"/>
                  <a:t>SVM</a:t>
                </a:r>
                <a:r>
                  <a:rPr lang="sl-SI" baseline="30000" dirty="0" err="1" smtClean="0"/>
                  <a:t>light</a:t>
                </a:r>
                <a:r>
                  <a:rPr lang="sl-SI" dirty="0" smtClean="0"/>
                  <a:t>, </a:t>
                </a:r>
                <a:r>
                  <a:rPr lang="en-US" dirty="0"/>
                  <a:t>∇</a:t>
                </a:r>
                <a:r>
                  <a:rPr lang="en-US" dirty="0" smtClean="0"/>
                  <a:t>S3VM</a:t>
                </a:r>
                <a:r>
                  <a:rPr lang="sl-SI" dirty="0" smtClean="0"/>
                  <a:t>, …</a:t>
                </a:r>
                <a:endParaRPr lang="sl-SI" baseline="30000" dirty="0" smtClean="0"/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r>
                  <a:rPr lang="sl-SI" b="1" dirty="0" err="1" smtClean="0"/>
                  <a:t>Advantages</a:t>
                </a:r>
                <a:r>
                  <a:rPr lang="sl-SI" b="1" dirty="0" smtClean="0"/>
                  <a:t>: </a:t>
                </a:r>
                <a:r>
                  <a:rPr lang="sl-SI" dirty="0" err="1" smtClean="0"/>
                  <a:t>Inherits</a:t>
                </a:r>
                <a:r>
                  <a:rPr lang="sl-SI" dirty="0" smtClean="0"/>
                  <a:t> SVM </a:t>
                </a:r>
                <a:r>
                  <a:rPr lang="sl-SI" dirty="0" err="1" smtClean="0"/>
                  <a:t>framework</a:t>
                </a:r>
                <a:r>
                  <a:rPr lang="sl-SI" dirty="0" smtClean="0"/>
                  <a:t>, </a:t>
                </a:r>
                <a:r>
                  <a:rPr lang="sl-SI" dirty="0" err="1" smtClean="0"/>
                  <a:t>potentially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good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results</a:t>
                </a:r>
                <a:endParaRPr lang="sl-SI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Disadvantages</a:t>
                </a:r>
                <a:r>
                  <a:rPr lang="sl-SI" b="1" dirty="0" smtClean="0"/>
                  <a:t>:</a:t>
                </a:r>
                <a:r>
                  <a:rPr lang="sl-SI" dirty="0" smtClean="0"/>
                  <a:t> </a:t>
                </a:r>
                <a:r>
                  <a:rPr lang="sl-SI" dirty="0"/>
                  <a:t>D</a:t>
                </a:r>
                <a:r>
                  <a:rPr lang="en-US" dirty="0" err="1" smtClean="0"/>
                  <a:t>ifficult</a:t>
                </a:r>
                <a:r>
                  <a:rPr lang="en-US" dirty="0" smtClean="0"/>
                  <a:t> optimization</a:t>
                </a:r>
                <a:r>
                  <a:rPr lang="sl-SI" dirty="0" smtClean="0"/>
                  <a:t> (</a:t>
                </a:r>
                <a:r>
                  <a:rPr lang="sl-SI" dirty="0" err="1" smtClean="0"/>
                  <a:t>slow</a:t>
                </a:r>
                <a:r>
                  <a:rPr lang="sl-SI" dirty="0" smtClean="0"/>
                  <a:t>)</a:t>
                </a:r>
                <a:endParaRPr lang="sl-SI" dirty="0" smtClean="0"/>
              </a:p>
              <a:p>
                <a:pPr marL="514350" indent="-514350">
                  <a:buFont typeface="+mj-lt"/>
                  <a:buAutoNum type="arabicParenR"/>
                </a:pPr>
                <a:endParaRPr lang="sl-SI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4) </a:t>
            </a:r>
            <a:r>
              <a:rPr lang="hr-HR" dirty="0" err="1" smtClean="0"/>
              <a:t>Graph</a:t>
            </a:r>
            <a:r>
              <a:rPr lang="hr-HR" dirty="0" smtClean="0"/>
              <a:t> </a:t>
            </a:r>
            <a:r>
              <a:rPr lang="hr-HR" dirty="0" err="1" smtClean="0"/>
              <a:t>based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25137" y="1821417"/>
                <a:ext cx="10304417" cy="3930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/>
                  <a:t>Given a graph on both labeled and unlabeled data</a:t>
                </a:r>
                <a:r>
                  <a:rPr lang="sl-SI" sz="2600" dirty="0" smtClean="0"/>
                  <a:t>:</a:t>
                </a:r>
                <a:endParaRPr lang="en-US" sz="2600" dirty="0" smtClean="0"/>
              </a:p>
              <a:p>
                <a:endParaRPr lang="sl-SI" sz="2600" b="1" dirty="0" smtClean="0"/>
              </a:p>
              <a:p>
                <a:r>
                  <a:rPr lang="sl-SI" sz="2600" b="1" dirty="0" err="1" smtClean="0"/>
                  <a:t>Nodes</a:t>
                </a:r>
                <a:r>
                  <a:rPr lang="sl-SI" sz="26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sl-SI" sz="26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sl-SI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sl-SI" sz="2600" dirty="0"/>
              </a:p>
              <a:p>
                <a:r>
                  <a:rPr lang="sl-SI" sz="2600" b="1" dirty="0" err="1" smtClean="0"/>
                  <a:t>Edges</a:t>
                </a:r>
                <a:r>
                  <a:rPr lang="sl-SI" sz="2600" b="1" dirty="0" smtClean="0"/>
                  <a:t>, </a:t>
                </a:r>
                <a:r>
                  <a:rPr lang="en-US" sz="2800" dirty="0" smtClean="0"/>
                  <a:t>computed </a:t>
                </a:r>
                <a:r>
                  <a:rPr lang="en-US" sz="2800" dirty="0"/>
                  <a:t>from </a:t>
                </a:r>
                <a:r>
                  <a:rPr lang="sl-SI" sz="2800" dirty="0" err="1" smtClean="0"/>
                  <a:t>descriptive</a:t>
                </a:r>
                <a:r>
                  <a:rPr lang="sl-SI" sz="2800" dirty="0" smtClean="0"/>
                  <a:t> </a:t>
                </a:r>
                <a:r>
                  <a:rPr lang="en-US" sz="2800" dirty="0" smtClean="0"/>
                  <a:t>features</a:t>
                </a:r>
                <a:r>
                  <a:rPr lang="sl-SI" sz="2800" dirty="0" smtClean="0"/>
                  <a:t>, </a:t>
                </a:r>
                <a:r>
                  <a:rPr lang="sl-SI" sz="2600" b="1" dirty="0" smtClean="0"/>
                  <a:t> </a:t>
                </a:r>
                <a:r>
                  <a:rPr lang="sl-SI" sz="2600" dirty="0" err="1" smtClean="0"/>
                  <a:t>e.g</a:t>
                </a:r>
                <a:r>
                  <a:rPr lang="sl-SI" sz="2600" dirty="0" smtClean="0"/>
                  <a:t>.</a:t>
                </a:r>
                <a:r>
                  <a:rPr lang="sl-SI" sz="2600" b="1" dirty="0" smtClean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l-SI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sz="2400" dirty="0" smtClean="0"/>
                  <a:t>-</a:t>
                </a:r>
                <a:r>
                  <a:rPr lang="sl-SI" sz="2400" dirty="0" err="1" smtClean="0"/>
                  <a:t>nearest-neighbor</a:t>
                </a:r>
                <a:r>
                  <a:rPr lang="sl-SI" sz="2400" dirty="0" smtClean="0"/>
                  <a:t> </a:t>
                </a:r>
                <a:r>
                  <a:rPr lang="sl-SI" sz="2400" dirty="0" err="1" smtClean="0"/>
                  <a:t>graph</a:t>
                </a:r>
                <a:r>
                  <a:rPr lang="sl-SI" sz="2400" dirty="0" smtClean="0"/>
                  <a:t> (</a:t>
                </a:r>
                <a:r>
                  <a:rPr lang="sl-SI" sz="2400" dirty="0" err="1" smtClean="0"/>
                  <a:t>unweighted</a:t>
                </a:r>
                <a:r>
                  <a:rPr lang="sl-SI" sz="2400" dirty="0" smtClean="0"/>
                  <a:t>)</a:t>
                </a:r>
                <a:endParaRPr lang="sl-SI" sz="2400" b="1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sl-SI" sz="2400" dirty="0" err="1" smtClean="0"/>
                  <a:t>fully</a:t>
                </a:r>
                <a:r>
                  <a:rPr lang="sl-SI" sz="2400" dirty="0" smtClean="0"/>
                  <a:t> </a:t>
                </a:r>
                <a:r>
                  <a:rPr lang="sl-SI" sz="2400" dirty="0" err="1"/>
                  <a:t>connected</a:t>
                </a:r>
                <a:r>
                  <a:rPr lang="sl-SI" sz="2400" dirty="0"/>
                  <a:t> </a:t>
                </a:r>
                <a:r>
                  <a:rPr lang="sl-SI" sz="2400" dirty="0" err="1" smtClean="0"/>
                  <a:t>graph</a:t>
                </a:r>
                <a:r>
                  <a:rPr lang="sl-SI" sz="2400" dirty="0" smtClean="0"/>
                  <a:t>, </a:t>
                </a:r>
                <a:r>
                  <a:rPr lang="sl-SI" sz="2400" dirty="0" err="1" smtClean="0"/>
                  <a:t>weights</a:t>
                </a:r>
                <a:r>
                  <a:rPr lang="sl-SI" sz="2400" dirty="0" smtClean="0"/>
                  <a:t> </a:t>
                </a:r>
                <a:r>
                  <a:rPr lang="sl-SI" sz="2400" dirty="0" err="1" smtClean="0"/>
                  <a:t>decay</a:t>
                </a:r>
                <a:r>
                  <a:rPr lang="sl-SI" sz="2400" dirty="0" smtClean="0"/>
                  <a:t> </a:t>
                </a:r>
                <a:r>
                  <a:rPr lang="sl-SI" sz="2400" dirty="0" err="1" smtClean="0"/>
                  <a:t>with</a:t>
                </a:r>
                <a:r>
                  <a:rPr lang="sl-SI" sz="2400" dirty="0" smtClean="0"/>
                  <a:t> distance: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sl-SI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sl-S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sl-SI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sl-S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sl-SI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l-SI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sl-SI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sl-SI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sl-S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sl-SI" sz="2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sl-SI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sl-SI" sz="2400" b="1" dirty="0" smtClean="0"/>
              </a:p>
              <a:p>
                <a:endParaRPr lang="el-GR" sz="2400" b="1" dirty="0"/>
              </a:p>
              <a:p>
                <a:r>
                  <a:rPr lang="en-US" sz="2600" b="1" dirty="0" smtClean="0"/>
                  <a:t>Propagate </a:t>
                </a:r>
                <a:r>
                  <a:rPr lang="en-US" sz="2600" dirty="0" smtClean="0"/>
                  <a:t>labels through the graph</a:t>
                </a:r>
                <a:r>
                  <a:rPr lang="sl-SI" sz="2600" dirty="0" smtClean="0"/>
                  <a:t> </a:t>
                </a:r>
                <a:r>
                  <a:rPr lang="sl-SI" sz="2600" b="1" dirty="0" smtClean="0"/>
                  <a:t>a</a:t>
                </a:r>
                <a:r>
                  <a:rPr lang="en-US" sz="2600" b="1" dirty="0" err="1" smtClean="0"/>
                  <a:t>ssum</a:t>
                </a:r>
                <a:r>
                  <a:rPr lang="sl-SI" sz="2600" b="1" dirty="0" err="1" smtClean="0"/>
                  <a:t>ing</a:t>
                </a:r>
                <a:r>
                  <a:rPr lang="sl-SI" sz="2600" b="1" dirty="0" smtClean="0"/>
                  <a:t> </a:t>
                </a:r>
                <a:r>
                  <a:rPr lang="sl-SI" sz="2600" dirty="0" err="1" smtClean="0"/>
                  <a:t>that</a:t>
                </a:r>
                <a:r>
                  <a:rPr lang="sl-SI" sz="2600" b="1" dirty="0" smtClean="0"/>
                  <a:t> </a:t>
                </a:r>
                <a:r>
                  <a:rPr lang="en-US" sz="2600" dirty="0" smtClean="0"/>
                  <a:t>examples </a:t>
                </a:r>
                <a:r>
                  <a:rPr lang="en-US" sz="2600" dirty="0"/>
                  <a:t>connected with a </a:t>
                </a:r>
                <a:r>
                  <a:rPr lang="sl-SI" sz="2600" dirty="0"/>
                  <a:t>(</a:t>
                </a:r>
                <a:r>
                  <a:rPr lang="en-US" sz="2600" dirty="0"/>
                  <a:t>heavy</a:t>
                </a:r>
                <a:r>
                  <a:rPr lang="sl-SI" sz="2600" dirty="0"/>
                  <a:t>)</a:t>
                </a:r>
                <a:r>
                  <a:rPr lang="en-US" sz="2600" dirty="0"/>
                  <a:t> edge tend to </a:t>
                </a:r>
                <a:r>
                  <a:rPr lang="en-US" sz="2600" dirty="0" smtClean="0"/>
                  <a:t>have</a:t>
                </a:r>
                <a:r>
                  <a:rPr lang="sl-SI" sz="2600" dirty="0" smtClean="0"/>
                  <a:t> </a:t>
                </a:r>
                <a:r>
                  <a:rPr lang="sl-SI" sz="2600" dirty="0" err="1" smtClean="0"/>
                  <a:t>the</a:t>
                </a:r>
                <a:r>
                  <a:rPr lang="en-US" sz="2600" dirty="0" smtClean="0"/>
                  <a:t> </a:t>
                </a:r>
                <a:r>
                  <a:rPr lang="en-US" sz="2600" dirty="0"/>
                  <a:t>same </a:t>
                </a:r>
                <a:r>
                  <a:rPr lang="en-US" sz="2600" dirty="0" smtClean="0"/>
                  <a:t>labels</a:t>
                </a:r>
                <a:r>
                  <a:rPr lang="sl-SI" sz="2600" b="1" dirty="0" smtClean="0"/>
                  <a:t>.</a:t>
                </a:r>
                <a:endParaRPr lang="sl-SI" sz="26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37" y="1821417"/>
                <a:ext cx="10304417" cy="3930435"/>
              </a:xfrm>
              <a:prstGeom prst="rect">
                <a:avLst/>
              </a:prstGeom>
              <a:blipFill rotWithShape="0">
                <a:blip r:embed="rId2"/>
                <a:stretch>
                  <a:fillRect l="-1064" t="-1240" b="-2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4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</a:t>
            </a:r>
            <a:r>
              <a:rPr lang="sl-SI" dirty="0" smtClean="0"/>
              <a:t> </a:t>
            </a:r>
            <a:r>
              <a:rPr lang="sl-SI" dirty="0" err="1" smtClean="0"/>
              <a:t>articles</a:t>
            </a:r>
            <a:r>
              <a:rPr lang="sl-SI" dirty="0" smtClean="0"/>
              <a:t>: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70C0"/>
                </a:solidFill>
              </a:rPr>
              <a:t>astronomy</a:t>
            </a:r>
            <a:r>
              <a:rPr lang="en-US" dirty="0"/>
              <a:t> vs. </a:t>
            </a:r>
            <a:r>
              <a:rPr lang="en-US" b="1" dirty="0" smtClean="0">
                <a:solidFill>
                  <a:srgbClr val="FF0000"/>
                </a:solidFill>
              </a:rPr>
              <a:t>travel</a:t>
            </a:r>
            <a:endParaRPr lang="sl-SI" dirty="0" smtClean="0"/>
          </a:p>
          <a:p>
            <a:r>
              <a:rPr lang="en-US" dirty="0" smtClean="0"/>
              <a:t>Similarity </a:t>
            </a:r>
            <a:r>
              <a:rPr lang="en-US" dirty="0"/>
              <a:t>measured by </a:t>
            </a:r>
            <a:r>
              <a:rPr lang="en-US" dirty="0" smtClean="0"/>
              <a:t>word </a:t>
            </a:r>
            <a:r>
              <a:rPr lang="en-US" dirty="0"/>
              <a:t>overlap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09105" y="6519446"/>
            <a:ext cx="20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600" dirty="0" smtClean="0"/>
              <a:t>Figure: </a:t>
            </a:r>
            <a:r>
              <a:rPr lang="sl-SI" sz="1600" dirty="0" err="1" smtClean="0"/>
              <a:t>Zhu</a:t>
            </a:r>
            <a:r>
              <a:rPr lang="sl-SI" sz="1600" dirty="0" smtClean="0"/>
              <a:t>, ICML 2007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" y="3305628"/>
            <a:ext cx="3651204" cy="28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9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</a:t>
            </a:r>
            <a:r>
              <a:rPr lang="sl-SI" dirty="0" smtClean="0"/>
              <a:t> </a:t>
            </a:r>
            <a:r>
              <a:rPr lang="sl-SI" dirty="0" err="1" smtClean="0"/>
              <a:t>articles</a:t>
            </a:r>
            <a:r>
              <a:rPr lang="sl-SI" dirty="0" smtClean="0"/>
              <a:t>: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70C0"/>
                </a:solidFill>
              </a:rPr>
              <a:t>astronomy</a:t>
            </a:r>
            <a:r>
              <a:rPr lang="en-US" dirty="0"/>
              <a:t> vs. </a:t>
            </a:r>
            <a:r>
              <a:rPr lang="en-US" b="1" dirty="0" smtClean="0">
                <a:solidFill>
                  <a:srgbClr val="FF0000"/>
                </a:solidFill>
              </a:rPr>
              <a:t>travel</a:t>
            </a:r>
            <a:endParaRPr lang="sl-SI" dirty="0" smtClean="0"/>
          </a:p>
          <a:p>
            <a:r>
              <a:rPr lang="en-US" dirty="0" smtClean="0"/>
              <a:t>Similarity </a:t>
            </a:r>
            <a:r>
              <a:rPr lang="en-US" dirty="0"/>
              <a:t>measured by </a:t>
            </a:r>
            <a:r>
              <a:rPr lang="en-US" dirty="0" smtClean="0"/>
              <a:t>word </a:t>
            </a:r>
            <a:r>
              <a:rPr lang="en-US" dirty="0"/>
              <a:t>overlap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09105" y="6519446"/>
            <a:ext cx="20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600" dirty="0" smtClean="0"/>
              <a:t>Figure: </a:t>
            </a:r>
            <a:r>
              <a:rPr lang="sl-SI" sz="1600" dirty="0" err="1" smtClean="0"/>
              <a:t>Zhu</a:t>
            </a:r>
            <a:r>
              <a:rPr lang="sl-SI" sz="1600" dirty="0" smtClean="0"/>
              <a:t>, ICML 2007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" y="3305628"/>
            <a:ext cx="3651204" cy="2871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" y="3305627"/>
            <a:ext cx="6601387" cy="287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65" y="3170689"/>
            <a:ext cx="4083581" cy="30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 err="1"/>
              <a:t>Graph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</a:t>
            </a:r>
            <a:r>
              <a:rPr lang="hr-HR" dirty="0" err="1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Label propagation algorithms</a:t>
            </a:r>
            <a:endParaRPr lang="sl-SI" sz="2600" dirty="0" smtClean="0"/>
          </a:p>
          <a:p>
            <a:r>
              <a:rPr lang="en-US" sz="2600" dirty="0" err="1" smtClean="0"/>
              <a:t>Mincut</a:t>
            </a:r>
            <a:endParaRPr lang="sl-SI" sz="2600" dirty="0" smtClean="0"/>
          </a:p>
          <a:p>
            <a:r>
              <a:rPr lang="en-US" sz="2600" dirty="0" smtClean="0"/>
              <a:t>Harmonic</a:t>
            </a:r>
            <a:endParaRPr lang="sl-SI" sz="2600" dirty="0" smtClean="0"/>
          </a:p>
          <a:p>
            <a:r>
              <a:rPr lang="sl-SI" sz="2600" dirty="0" smtClean="0"/>
              <a:t>L</a:t>
            </a:r>
            <a:r>
              <a:rPr lang="en-US" sz="2600" dirty="0" err="1" smtClean="0"/>
              <a:t>ocal</a:t>
            </a:r>
            <a:r>
              <a:rPr lang="en-US" sz="2600" dirty="0" smtClean="0"/>
              <a:t> </a:t>
            </a:r>
            <a:r>
              <a:rPr lang="en-US" sz="2600" dirty="0"/>
              <a:t>and global </a:t>
            </a:r>
            <a:r>
              <a:rPr lang="en-US" sz="2600" dirty="0" smtClean="0"/>
              <a:t>consistency</a:t>
            </a:r>
            <a:endParaRPr lang="sl-SI" sz="2600" dirty="0" smtClean="0"/>
          </a:p>
          <a:p>
            <a:r>
              <a:rPr lang="sl-SI" sz="2600" dirty="0"/>
              <a:t>M</a:t>
            </a:r>
            <a:r>
              <a:rPr lang="en-US" sz="2600" dirty="0" err="1" smtClean="0"/>
              <a:t>anifold</a:t>
            </a:r>
            <a:r>
              <a:rPr lang="en-US" sz="2600" dirty="0" smtClean="0"/>
              <a:t> </a:t>
            </a:r>
            <a:r>
              <a:rPr lang="en-US" sz="2600" dirty="0"/>
              <a:t>regularization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4352514"/>
            <a:ext cx="1039585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2600" b="1" dirty="0" err="1" smtClean="0"/>
              <a:t>Advantages</a:t>
            </a:r>
            <a:r>
              <a:rPr lang="sl-SI" sz="2600" b="1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600" dirty="0" err="1" smtClean="0"/>
              <a:t>Good</a:t>
            </a:r>
            <a:r>
              <a:rPr lang="sl-SI" sz="2600" dirty="0" smtClean="0"/>
              <a:t> </a:t>
            </a:r>
            <a:r>
              <a:rPr lang="sl-SI" sz="2600" dirty="0" err="1" smtClean="0"/>
              <a:t>performance</a:t>
            </a:r>
            <a:r>
              <a:rPr lang="sl-SI" sz="2600" dirty="0" smtClean="0"/>
              <a:t> </a:t>
            </a:r>
            <a:r>
              <a:rPr lang="sl-SI" sz="2600" dirty="0" err="1" smtClean="0"/>
              <a:t>if</a:t>
            </a:r>
            <a:r>
              <a:rPr lang="sl-SI" sz="2600" dirty="0" smtClean="0"/>
              <a:t> </a:t>
            </a:r>
            <a:r>
              <a:rPr lang="sl-SI" sz="2600" dirty="0" err="1" smtClean="0"/>
              <a:t>the</a:t>
            </a:r>
            <a:r>
              <a:rPr lang="sl-SI" sz="2600" dirty="0" smtClean="0"/>
              <a:t> </a:t>
            </a:r>
            <a:r>
              <a:rPr lang="sl-SI" sz="2600" dirty="0" err="1" smtClean="0"/>
              <a:t>graph</a:t>
            </a:r>
            <a:r>
              <a:rPr lang="sl-SI" sz="2600" dirty="0" smtClean="0"/>
              <a:t> </a:t>
            </a:r>
            <a:r>
              <a:rPr lang="sl-SI" sz="2600" dirty="0" err="1" smtClean="0"/>
              <a:t>fits</a:t>
            </a:r>
            <a:r>
              <a:rPr lang="sl-SI" sz="2600" dirty="0" smtClean="0"/>
              <a:t> </a:t>
            </a:r>
            <a:r>
              <a:rPr lang="sl-SI" sz="2600" dirty="0" err="1" smtClean="0"/>
              <a:t>the</a:t>
            </a:r>
            <a:r>
              <a:rPr lang="sl-SI" sz="2600" dirty="0" smtClean="0"/>
              <a:t> </a:t>
            </a:r>
            <a:r>
              <a:rPr lang="sl-SI" sz="2600" dirty="0" err="1" smtClean="0"/>
              <a:t>task</a:t>
            </a:r>
            <a:endParaRPr lang="sl-SI" sz="2600" dirty="0"/>
          </a:p>
          <a:p>
            <a:r>
              <a:rPr lang="sl-SI" sz="2600" b="1" dirty="0" err="1" smtClean="0"/>
              <a:t>Disadvantages</a:t>
            </a:r>
            <a:r>
              <a:rPr lang="sl-SI" sz="2600" b="1" dirty="0" smtClean="0"/>
              <a:t>:</a:t>
            </a:r>
            <a:endParaRPr lang="sl-SI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Sensitive </a:t>
            </a:r>
            <a:r>
              <a:rPr lang="en-US" sz="2600" dirty="0"/>
              <a:t>to graph structure and edge </a:t>
            </a:r>
            <a:r>
              <a:rPr lang="en-US" sz="2600" dirty="0" smtClean="0"/>
              <a:t>weights</a:t>
            </a:r>
            <a:endParaRPr lang="sl-SI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600" dirty="0" err="1" smtClean="0"/>
              <a:t>Inherently</a:t>
            </a:r>
            <a:r>
              <a:rPr lang="sl-SI" sz="2600" dirty="0" smtClean="0"/>
              <a:t> </a:t>
            </a:r>
            <a:r>
              <a:rPr lang="sl-SI" sz="2600" dirty="0" err="1" smtClean="0"/>
              <a:t>transductive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95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Summary</a:t>
            </a:r>
            <a:r>
              <a:rPr lang="sl-SI" dirty="0" smtClean="0"/>
              <a:t> (1st part)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Unlabeled data can help, but there is no guarantee it will</a:t>
            </a:r>
          </a:p>
          <a:p>
            <a:r>
              <a:rPr lang="en-US" dirty="0" smtClean="0"/>
              <a:t>Model‘s assumptions have to comply with the data at hand</a:t>
            </a:r>
          </a:p>
          <a:p>
            <a:r>
              <a:rPr lang="en-US" dirty="0" smtClean="0"/>
              <a:t>In semi-supervised learning there are no „universally“ good methods (such as, e.g., Random Forests in supervised learning) </a:t>
            </a:r>
          </a:p>
          <a:p>
            <a:r>
              <a:rPr lang="sl-SI" dirty="0" err="1" smtClean="0"/>
              <a:t>When</a:t>
            </a:r>
            <a:r>
              <a:rPr lang="sl-SI" dirty="0" smtClean="0"/>
              <a:t> </a:t>
            </a:r>
            <a:r>
              <a:rPr lang="sl-SI" dirty="0" err="1" smtClean="0"/>
              <a:t>semi-supervised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r>
              <a:rPr lang="sl-SI" dirty="0" smtClean="0"/>
              <a:t> </a:t>
            </a:r>
            <a:r>
              <a:rPr lang="sl-SI" dirty="0" err="1" smtClean="0"/>
              <a:t>will</a:t>
            </a:r>
            <a:r>
              <a:rPr lang="sl-SI" dirty="0" smtClean="0"/>
              <a:t> </a:t>
            </a:r>
            <a:r>
              <a:rPr lang="sl-SI" dirty="0" err="1" smtClean="0"/>
              <a:t>work</a:t>
            </a:r>
            <a:r>
              <a:rPr lang="sl-SI" dirty="0" smtClean="0"/>
              <a:t> is not a </a:t>
            </a:r>
            <a:r>
              <a:rPr lang="sl-SI" dirty="0" err="1" smtClean="0"/>
              <a:t>resolved</a:t>
            </a:r>
            <a:r>
              <a:rPr lang="sl-SI" dirty="0" smtClean="0"/>
              <a:t> </a:t>
            </a:r>
            <a:r>
              <a:rPr lang="sl-SI" dirty="0" err="1" smtClean="0"/>
              <a:t>question</a:t>
            </a:r>
            <a:endParaRPr lang="sl-SI" dirty="0"/>
          </a:p>
          <a:p>
            <a:r>
              <a:rPr lang="sl-SI" dirty="0" err="1" smtClean="0"/>
              <a:t>Focus</a:t>
            </a:r>
            <a:r>
              <a:rPr lang="sl-SI" dirty="0" smtClean="0"/>
              <a:t> </a:t>
            </a:r>
            <a:r>
              <a:rPr lang="sl-SI" dirty="0" err="1" smtClean="0"/>
              <a:t>shifts</a:t>
            </a:r>
            <a:r>
              <a:rPr lang="sl-SI" dirty="0" smtClean="0"/>
              <a:t> to </a:t>
            </a:r>
            <a:r>
              <a:rPr lang="sl-SI" dirty="0" err="1" smtClean="0"/>
              <a:t>development</a:t>
            </a:r>
            <a:r>
              <a:rPr lang="sl-SI" dirty="0" smtClean="0"/>
              <a:t> </a:t>
            </a:r>
            <a:r>
              <a:rPr lang="sl-SI" dirty="0" err="1" smtClean="0"/>
              <a:t>of</a:t>
            </a:r>
            <a:r>
              <a:rPr lang="sl-SI" dirty="0" smtClean="0"/>
              <a:t> „</a:t>
            </a:r>
            <a:r>
              <a:rPr lang="sl-SI" dirty="0" err="1" smtClean="0"/>
              <a:t>safe</a:t>
            </a:r>
            <a:r>
              <a:rPr lang="sl-SI" dirty="0" smtClean="0"/>
              <a:t>“ </a:t>
            </a:r>
            <a:r>
              <a:rPr lang="sl-SI" dirty="0" err="1" smtClean="0"/>
              <a:t>semi-supervised</a:t>
            </a:r>
            <a:r>
              <a:rPr lang="sl-SI" dirty="0" smtClean="0"/>
              <a:t> </a:t>
            </a:r>
            <a:r>
              <a:rPr lang="sl-SI" dirty="0" err="1" smtClean="0"/>
              <a:t>methods</a:t>
            </a:r>
            <a:endParaRPr lang="sl-SI" dirty="0" smtClean="0"/>
          </a:p>
          <a:p>
            <a:pPr lvl="1"/>
            <a:r>
              <a:rPr lang="sl-SI" dirty="0" err="1" smtClean="0"/>
              <a:t>Better</a:t>
            </a:r>
            <a:r>
              <a:rPr lang="sl-SI" dirty="0" smtClean="0"/>
              <a:t> </a:t>
            </a:r>
            <a:r>
              <a:rPr lang="sl-SI" dirty="0" err="1" smtClean="0"/>
              <a:t>or</a:t>
            </a:r>
            <a:r>
              <a:rPr lang="sl-SI" dirty="0" smtClean="0"/>
              <a:t> at </a:t>
            </a:r>
            <a:r>
              <a:rPr lang="sl-SI" dirty="0" err="1" smtClean="0"/>
              <a:t>least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same </a:t>
            </a:r>
            <a:r>
              <a:rPr lang="sl-SI" dirty="0" err="1" smtClean="0"/>
              <a:t>performance</a:t>
            </a:r>
            <a:r>
              <a:rPr lang="sl-SI" dirty="0" smtClean="0"/>
              <a:t> as </a:t>
            </a:r>
            <a:r>
              <a:rPr lang="sl-SI" dirty="0" err="1" smtClean="0"/>
              <a:t>supervised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Literature: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 err="1" smtClean="0"/>
              <a:t>Zhu</a:t>
            </a:r>
            <a:r>
              <a:rPr lang="hr-HR" dirty="0" smtClean="0"/>
              <a:t>, X., </a:t>
            </a:r>
            <a:r>
              <a:rPr lang="hr-HR" dirty="0" err="1" smtClean="0"/>
              <a:t>and</a:t>
            </a:r>
            <a:r>
              <a:rPr lang="hr-HR" dirty="0" smtClean="0"/>
              <a:t> Goldberg, A. (2009). </a:t>
            </a:r>
            <a:r>
              <a:rPr lang="hr-HR" dirty="0" err="1" smtClean="0"/>
              <a:t>Introduction</a:t>
            </a:r>
            <a:r>
              <a:rPr lang="hr-HR" dirty="0" smtClean="0"/>
              <a:t> </a:t>
            </a:r>
            <a:r>
              <a:rPr lang="hr-HR" dirty="0"/>
              <a:t>to </a:t>
            </a: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 smtClean="0"/>
              <a:t>learning</a:t>
            </a:r>
            <a:r>
              <a:rPr lang="hr-HR" dirty="0" smtClean="0"/>
              <a:t>, </a:t>
            </a:r>
            <a:r>
              <a:rPr lang="hr-HR" dirty="0" err="1" smtClean="0"/>
              <a:t>Morgan&amp;Claypool</a:t>
            </a:r>
            <a:r>
              <a:rPr lang="hr-HR" dirty="0" smtClean="0"/>
              <a:t> [</a:t>
            </a:r>
            <a:r>
              <a:rPr lang="hr-HR" dirty="0" err="1" smtClean="0"/>
              <a:t>book</a:t>
            </a:r>
            <a:r>
              <a:rPr lang="hr-HR" dirty="0" smtClean="0"/>
              <a:t>, </a:t>
            </a:r>
            <a:r>
              <a:rPr lang="hr-HR" dirty="0" err="1" smtClean="0"/>
              <a:t>introductory</a:t>
            </a:r>
            <a:r>
              <a:rPr lang="hr-HR" dirty="0" smtClean="0"/>
              <a:t> </a:t>
            </a:r>
            <a:r>
              <a:rPr lang="hr-HR" dirty="0" err="1" smtClean="0"/>
              <a:t>level</a:t>
            </a:r>
            <a:r>
              <a:rPr lang="hr-HR" dirty="0" smtClean="0"/>
              <a:t>]</a:t>
            </a:r>
          </a:p>
          <a:p>
            <a:r>
              <a:rPr lang="hr-HR" dirty="0" err="1"/>
              <a:t>Chapelle</a:t>
            </a:r>
            <a:r>
              <a:rPr lang="hr-HR" dirty="0"/>
              <a:t>, </a:t>
            </a:r>
            <a:r>
              <a:rPr lang="hr-HR" dirty="0" smtClean="0"/>
              <a:t>O., </a:t>
            </a:r>
            <a:r>
              <a:rPr lang="hr-HR" dirty="0" err="1" smtClean="0"/>
              <a:t>Schölkopf</a:t>
            </a:r>
            <a:r>
              <a:rPr lang="hr-HR" dirty="0"/>
              <a:t>, B., &amp; </a:t>
            </a:r>
            <a:r>
              <a:rPr lang="hr-HR" dirty="0" err="1"/>
              <a:t>Zien</a:t>
            </a:r>
            <a:r>
              <a:rPr lang="hr-HR" dirty="0"/>
              <a:t>, A. (2006). </a:t>
            </a:r>
            <a:r>
              <a:rPr lang="hr-HR" dirty="0" err="1"/>
              <a:t>Semi-supervised</a:t>
            </a:r>
            <a:r>
              <a:rPr lang="hr-HR" dirty="0"/>
              <a:t> </a:t>
            </a:r>
            <a:r>
              <a:rPr lang="hr-HR" dirty="0" err="1"/>
              <a:t>Learning</a:t>
            </a:r>
            <a:r>
              <a:rPr lang="hr-HR" dirty="0"/>
              <a:t>. </a:t>
            </a:r>
            <a:r>
              <a:rPr lang="hr-HR" dirty="0" err="1"/>
              <a:t>Cambridge</a:t>
            </a:r>
            <a:r>
              <a:rPr lang="hr-HR" dirty="0"/>
              <a:t>, </a:t>
            </a:r>
            <a:r>
              <a:rPr lang="hr-HR" dirty="0" err="1" smtClean="0"/>
              <a:t>Massachusetts</a:t>
            </a:r>
            <a:r>
              <a:rPr lang="hr-HR" dirty="0"/>
              <a:t>: MIT Press. </a:t>
            </a:r>
            <a:r>
              <a:rPr lang="hr-HR" dirty="0" smtClean="0"/>
              <a:t>[</a:t>
            </a:r>
            <a:r>
              <a:rPr lang="hr-HR" dirty="0" err="1" smtClean="0"/>
              <a:t>book</a:t>
            </a:r>
            <a:r>
              <a:rPr lang="hr-HR" dirty="0" smtClean="0"/>
              <a:t>, </a:t>
            </a:r>
            <a:r>
              <a:rPr lang="hr-HR" dirty="0" err="1" smtClean="0"/>
              <a:t>advanced</a:t>
            </a:r>
            <a:r>
              <a:rPr lang="hr-HR" dirty="0" smtClean="0"/>
              <a:t> </a:t>
            </a:r>
            <a:r>
              <a:rPr lang="hr-HR" dirty="0" err="1" smtClean="0"/>
              <a:t>level</a:t>
            </a:r>
            <a:r>
              <a:rPr lang="hr-HR" dirty="0" smtClean="0"/>
              <a:t>]</a:t>
            </a:r>
            <a:endParaRPr lang="hr-HR" dirty="0"/>
          </a:p>
          <a:p>
            <a:r>
              <a:rPr lang="hr-HR" dirty="0" err="1"/>
              <a:t>Zhu</a:t>
            </a:r>
            <a:r>
              <a:rPr lang="hr-HR" dirty="0"/>
              <a:t> (2008) </a:t>
            </a:r>
            <a:r>
              <a:rPr lang="hr-HR" dirty="0" err="1"/>
              <a:t>Semi-Supervised</a:t>
            </a:r>
            <a:r>
              <a:rPr lang="hr-HR" dirty="0"/>
              <a:t> </a:t>
            </a:r>
            <a:r>
              <a:rPr lang="hr-HR" dirty="0" err="1"/>
              <a:t>Learning</a:t>
            </a:r>
            <a:r>
              <a:rPr lang="hr-HR" dirty="0"/>
              <a:t> Literature </a:t>
            </a:r>
            <a:r>
              <a:rPr lang="hr-HR" dirty="0" err="1"/>
              <a:t>Survey</a:t>
            </a:r>
            <a:r>
              <a:rPr lang="hr-HR" i="1" dirty="0"/>
              <a:t>, </a:t>
            </a:r>
            <a:r>
              <a:rPr lang="hr-HR" i="1" dirty="0" err="1"/>
              <a:t>Technical</a:t>
            </a:r>
            <a:r>
              <a:rPr lang="hr-HR" i="1" dirty="0"/>
              <a:t> </a:t>
            </a:r>
            <a:r>
              <a:rPr lang="hr-HR" i="1" dirty="0" err="1"/>
              <a:t>Report</a:t>
            </a:r>
            <a:r>
              <a:rPr lang="hr-HR" dirty="0"/>
              <a:t>, University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Wisconsin</a:t>
            </a:r>
            <a:r>
              <a:rPr lang="hr-HR" dirty="0"/>
              <a:t>, </a:t>
            </a:r>
            <a:r>
              <a:rPr lang="hr-HR" dirty="0" err="1" smtClean="0"/>
              <a:t>Madison</a:t>
            </a:r>
            <a:endParaRPr lang="hr-HR" dirty="0" smtClean="0"/>
          </a:p>
          <a:p>
            <a:r>
              <a:rPr lang="en-US" dirty="0" err="1" smtClean="0"/>
              <a:t>Triguero</a:t>
            </a:r>
            <a:r>
              <a:rPr lang="en-US" dirty="0" smtClean="0"/>
              <a:t>,</a:t>
            </a:r>
            <a:r>
              <a:rPr lang="sl-SI" dirty="0" smtClean="0"/>
              <a:t> I.,</a:t>
            </a:r>
            <a:r>
              <a:rPr lang="en-US" dirty="0" smtClean="0"/>
              <a:t> </a:t>
            </a:r>
            <a:r>
              <a:rPr lang="en-US" dirty="0" err="1" smtClean="0"/>
              <a:t>García</a:t>
            </a:r>
            <a:r>
              <a:rPr lang="en-US" dirty="0" smtClean="0"/>
              <a:t>,</a:t>
            </a:r>
            <a:r>
              <a:rPr lang="sl-SI" dirty="0" smtClean="0"/>
              <a:t> </a:t>
            </a:r>
            <a:r>
              <a:rPr lang="en-US" dirty="0"/>
              <a:t>S</a:t>
            </a:r>
            <a:r>
              <a:rPr lang="en-US" dirty="0" smtClean="0"/>
              <a:t>.</a:t>
            </a:r>
            <a:r>
              <a:rPr lang="sl-SI" dirty="0" smtClean="0"/>
              <a:t>,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Herrera,</a:t>
            </a:r>
            <a:r>
              <a:rPr lang="sl-SI" dirty="0" smtClean="0"/>
              <a:t> </a:t>
            </a:r>
            <a:r>
              <a:rPr lang="en-US" dirty="0"/>
              <a:t>F</a:t>
            </a:r>
            <a:r>
              <a:rPr lang="en-US" dirty="0" smtClean="0"/>
              <a:t>.</a:t>
            </a:r>
            <a:r>
              <a:rPr lang="sl-SI" dirty="0"/>
              <a:t> </a:t>
            </a:r>
            <a:r>
              <a:rPr lang="sl-SI" dirty="0" smtClean="0"/>
              <a:t>(2015)</a:t>
            </a:r>
            <a:r>
              <a:rPr lang="en-US" dirty="0" smtClean="0"/>
              <a:t> </a:t>
            </a:r>
            <a:r>
              <a:rPr lang="en-US" dirty="0"/>
              <a:t>Self-Labeled Techniques for Semi-Supervised Learning: Taxonomy, Software and Empirical Study. </a:t>
            </a:r>
            <a:r>
              <a:rPr lang="en-US" i="1" dirty="0"/>
              <a:t>Knowledge and Information </a:t>
            </a:r>
            <a:r>
              <a:rPr lang="en-US" i="1" dirty="0" smtClean="0"/>
              <a:t>Systems</a:t>
            </a:r>
            <a:r>
              <a:rPr lang="en-US" dirty="0" smtClean="0"/>
              <a:t>.</a:t>
            </a:r>
            <a:r>
              <a:rPr lang="sl-SI" dirty="0" smtClean="0"/>
              <a:t> [</a:t>
            </a:r>
            <a:r>
              <a:rPr lang="sl-SI" dirty="0" err="1" smtClean="0"/>
              <a:t>self-training</a:t>
            </a:r>
            <a:r>
              <a:rPr lang="sl-SI" dirty="0" smtClean="0"/>
              <a:t> </a:t>
            </a:r>
            <a:r>
              <a:rPr lang="sl-SI" dirty="0" err="1" smtClean="0"/>
              <a:t>methods</a:t>
            </a:r>
            <a:r>
              <a:rPr lang="sl-SI" dirty="0" smtClean="0"/>
              <a:t>]</a:t>
            </a:r>
            <a:endParaRPr lang="hr-HR" dirty="0"/>
          </a:p>
          <a:p>
            <a:r>
              <a:rPr lang="en-US" dirty="0"/>
              <a:t>Ding, S., Zhu, Z. &amp; Zhang, X. </a:t>
            </a:r>
            <a:r>
              <a:rPr lang="en-US" dirty="0" smtClean="0"/>
              <a:t>(</a:t>
            </a:r>
            <a:r>
              <a:rPr lang="en-US" dirty="0"/>
              <a:t>2017</a:t>
            </a:r>
            <a:r>
              <a:rPr lang="en-US" dirty="0" smtClean="0"/>
              <a:t>)</a:t>
            </a:r>
            <a:r>
              <a:rPr lang="sl-SI" dirty="0" smtClean="0"/>
              <a:t>. </a:t>
            </a:r>
            <a:r>
              <a:rPr lang="en-US" dirty="0"/>
              <a:t>An overview on semi-supervised support vector </a:t>
            </a:r>
            <a:r>
              <a:rPr lang="en-US" dirty="0" smtClean="0"/>
              <a:t>machine</a:t>
            </a:r>
            <a:r>
              <a:rPr lang="sl-SI" dirty="0" smtClean="0"/>
              <a:t>, </a:t>
            </a:r>
            <a:r>
              <a:rPr lang="en-US" i="1" dirty="0"/>
              <a:t>Neural Computing and </a:t>
            </a:r>
            <a:r>
              <a:rPr lang="en-US" i="1" dirty="0" smtClean="0"/>
              <a:t>Applications</a:t>
            </a:r>
            <a:r>
              <a:rPr lang="sl-SI" i="1" dirty="0" smtClean="0"/>
              <a:t>.</a:t>
            </a:r>
            <a:endParaRPr lang="hr-HR" dirty="0"/>
          </a:p>
          <a:p>
            <a:r>
              <a:rPr lang="en-US" dirty="0" err="1"/>
              <a:t>Subramanya</a:t>
            </a:r>
            <a:r>
              <a:rPr lang="en-US" dirty="0"/>
              <a:t>, A., &amp; </a:t>
            </a:r>
            <a:r>
              <a:rPr lang="en-US" dirty="0" err="1"/>
              <a:t>Talukdar</a:t>
            </a:r>
            <a:r>
              <a:rPr lang="en-US" dirty="0"/>
              <a:t>, P. P. (2014). Graph-based semi-supervised learning. </a:t>
            </a:r>
            <a:r>
              <a:rPr lang="en-US" i="1" dirty="0"/>
              <a:t>Synthesis Lectures on Artificial Intelligence and Machine </a:t>
            </a:r>
            <a:r>
              <a:rPr lang="en-US" i="1" dirty="0" smtClean="0"/>
              <a:t>Learning</a:t>
            </a:r>
            <a:r>
              <a:rPr lang="en-US" dirty="0" smtClean="0"/>
              <a:t>.</a:t>
            </a:r>
            <a:r>
              <a:rPr lang="sl-S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Software for </a:t>
            </a:r>
            <a:r>
              <a:rPr lang="hr-HR" dirty="0" err="1" smtClean="0"/>
              <a:t>semi-superviesd</a:t>
            </a:r>
            <a:r>
              <a:rPr lang="hr-HR" dirty="0" smtClean="0"/>
              <a:t> </a:t>
            </a:r>
            <a:r>
              <a:rPr lang="hr-HR" dirty="0" err="1"/>
              <a:t>learning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smtClean="0"/>
              <a:t>SSL for </a:t>
            </a:r>
            <a:r>
              <a:rPr lang="hr-HR" b="1" dirty="0" err="1" smtClean="0"/>
              <a:t>Weka</a:t>
            </a:r>
            <a:r>
              <a:rPr lang="hr-HR" dirty="0" smtClean="0"/>
              <a:t> </a:t>
            </a:r>
            <a:r>
              <a:rPr lang="hr-HR" dirty="0" smtClean="0"/>
              <a:t>(https</a:t>
            </a:r>
            <a:r>
              <a:rPr lang="hr-HR" dirty="0"/>
              <a:t>://github.com/fracpete/collective-classification-weka-package)</a:t>
            </a:r>
            <a:endParaRPr lang="hr-HR" dirty="0" smtClean="0"/>
          </a:p>
          <a:p>
            <a:r>
              <a:rPr lang="hr-HR" b="1" dirty="0" err="1" smtClean="0"/>
              <a:t>Keel</a:t>
            </a:r>
            <a:r>
              <a:rPr lang="hr-HR" dirty="0" smtClean="0"/>
              <a:t> (</a:t>
            </a:r>
            <a:r>
              <a:rPr lang="hr-HR" dirty="0" err="1" smtClean="0"/>
              <a:t>Self-training-alike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r>
              <a:rPr lang="hr-HR" dirty="0"/>
              <a:t>, </a:t>
            </a:r>
            <a:r>
              <a:rPr lang="hr-HR" dirty="0" smtClean="0"/>
              <a:t>http://www.keel.es/)</a:t>
            </a:r>
            <a:endParaRPr lang="hr-HR" dirty="0" smtClean="0"/>
          </a:p>
          <a:p>
            <a:r>
              <a:rPr lang="hr-HR" b="1" dirty="0"/>
              <a:t>RSSL</a:t>
            </a:r>
            <a:r>
              <a:rPr lang="hr-HR" dirty="0"/>
              <a:t> </a:t>
            </a:r>
            <a:r>
              <a:rPr lang="hr-HR" dirty="0" smtClean="0"/>
              <a:t>(</a:t>
            </a: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 smtClean="0"/>
              <a:t>learning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R, https</a:t>
            </a:r>
            <a:r>
              <a:rPr lang="hr-HR" dirty="0"/>
              <a:t>://github.com/jkrijthe/RSSL)</a:t>
            </a:r>
          </a:p>
          <a:p>
            <a:r>
              <a:rPr lang="hr-HR" b="1" dirty="0" err="1" smtClean="0"/>
              <a:t>Scikit-learn</a:t>
            </a:r>
            <a:r>
              <a:rPr lang="hr-HR" b="1" dirty="0" smtClean="0"/>
              <a:t> </a:t>
            </a:r>
            <a:r>
              <a:rPr lang="hr-HR" dirty="0" smtClean="0"/>
              <a:t>(</a:t>
            </a:r>
            <a:r>
              <a:rPr lang="hr-HR" dirty="0" err="1" smtClean="0"/>
              <a:t>Label</a:t>
            </a:r>
            <a:r>
              <a:rPr lang="hr-HR" dirty="0" smtClean="0"/>
              <a:t> </a:t>
            </a:r>
            <a:r>
              <a:rPr lang="hr-HR" dirty="0" err="1" smtClean="0"/>
              <a:t>propagation</a:t>
            </a:r>
            <a:r>
              <a:rPr lang="hr-HR" dirty="0" smtClean="0"/>
              <a:t>, EM, http</a:t>
            </a:r>
            <a:r>
              <a:rPr lang="hr-HR" dirty="0"/>
              <a:t>://</a:t>
            </a:r>
            <a:r>
              <a:rPr lang="hr-HR" dirty="0" smtClean="0"/>
              <a:t>scikit-learn.org)</a:t>
            </a:r>
            <a:endParaRPr lang="hr-HR" b="1" dirty="0" smtClean="0"/>
          </a:p>
          <a:p>
            <a:r>
              <a:rPr lang="hr-HR" b="1" dirty="0" err="1" smtClean="0"/>
              <a:t>Semi-supervised</a:t>
            </a:r>
            <a:r>
              <a:rPr lang="hr-HR" b="1" dirty="0" smtClean="0"/>
              <a:t> SVM </a:t>
            </a:r>
            <a:r>
              <a:rPr lang="hr-HR" dirty="0" smtClean="0"/>
              <a:t>(http</a:t>
            </a:r>
            <a:r>
              <a:rPr lang="hr-HR" dirty="0"/>
              <a:t>://svmlight.joachims.org/)</a:t>
            </a:r>
            <a:endParaRPr lang="hr-HR" dirty="0" smtClean="0"/>
          </a:p>
          <a:p>
            <a:r>
              <a:rPr lang="hr-HR" b="1" dirty="0" smtClean="0"/>
              <a:t>List </a:t>
            </a:r>
            <a:r>
              <a:rPr lang="hr-HR" b="1" dirty="0" err="1" smtClean="0"/>
              <a:t>of</a:t>
            </a:r>
            <a:r>
              <a:rPr lang="hr-HR" b="1" dirty="0" smtClean="0"/>
              <a:t> software </a:t>
            </a:r>
            <a:r>
              <a:rPr lang="hr-HR" dirty="0" smtClean="0"/>
              <a:t>(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up</a:t>
            </a:r>
            <a:r>
              <a:rPr lang="hr-HR" dirty="0"/>
              <a:t> to date, http://pages.cs.wisc.edu/~</a:t>
            </a:r>
            <a:r>
              <a:rPr lang="hr-HR" dirty="0" smtClean="0"/>
              <a:t>jerryzhu/ssl/software.html)</a:t>
            </a:r>
          </a:p>
          <a:p>
            <a:endParaRPr lang="hr-HR" dirty="0" smtClean="0"/>
          </a:p>
          <a:p>
            <a:endParaRPr lang="hr-HR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43000" indent="-1143000">
              <a:buFont typeface="+mj-lt"/>
              <a:buAutoNum type="romanUcPeriod" startAt="2"/>
            </a:pPr>
            <a:r>
              <a:rPr lang="hr-HR" dirty="0" smtClean="0"/>
              <a:t>Semi-supervised learning for </a:t>
            </a:r>
            <a:r>
              <a:rPr lang="hr-HR" dirty="0" err="1" smtClean="0"/>
              <a:t>multi-target</a:t>
            </a:r>
            <a:r>
              <a:rPr lang="hr-HR" dirty="0" smtClean="0"/>
              <a:t> </a:t>
            </a:r>
            <a:r>
              <a:rPr lang="hr-HR" dirty="0" err="1" smtClean="0"/>
              <a:t>prediction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sz="4400" dirty="0" smtClean="0"/>
              <a:t>- </a:t>
            </a:r>
            <a:r>
              <a:rPr lang="hr-HR" sz="4400" dirty="0" err="1"/>
              <a:t>S</a:t>
            </a:r>
            <a:r>
              <a:rPr lang="hr-HR" sz="4400" dirty="0" err="1" smtClean="0"/>
              <a:t>emi-supervised</a:t>
            </a:r>
            <a:r>
              <a:rPr lang="hr-HR" sz="4400" dirty="0" smtClean="0"/>
              <a:t> </a:t>
            </a:r>
            <a:r>
              <a:rPr lang="hr-HR" sz="4400" dirty="0" err="1" smtClean="0"/>
              <a:t>predictive</a:t>
            </a:r>
            <a:r>
              <a:rPr lang="hr-HR" sz="4400" dirty="0" smtClean="0"/>
              <a:t> </a:t>
            </a:r>
            <a:r>
              <a:rPr lang="hr-HR" sz="4400" dirty="0" err="1" smtClean="0"/>
              <a:t>clustering</a:t>
            </a:r>
            <a:r>
              <a:rPr lang="hr-HR" sz="4400" dirty="0" smtClean="0"/>
              <a:t> </a:t>
            </a:r>
            <a:r>
              <a:rPr lang="hr-HR" sz="4400" dirty="0" err="1" smtClean="0"/>
              <a:t>trees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dirty="0"/>
              <a:t>- </a:t>
            </a:r>
            <a:r>
              <a:rPr lang="hr-HR" sz="4400" dirty="0" err="1"/>
              <a:t>S</a:t>
            </a:r>
            <a:r>
              <a:rPr lang="hr-HR" sz="4400" dirty="0" err="1" smtClean="0"/>
              <a:t>elf-training</a:t>
            </a:r>
            <a:r>
              <a:rPr lang="hr-HR" sz="4400" dirty="0" smtClean="0"/>
              <a:t> </a:t>
            </a:r>
            <a:r>
              <a:rPr lang="hr-HR" sz="4400" dirty="0" err="1" smtClean="0"/>
              <a:t>with</a:t>
            </a:r>
            <a:r>
              <a:rPr lang="hr-HR" sz="4400" dirty="0" smtClean="0"/>
              <a:t> </a:t>
            </a:r>
            <a:r>
              <a:rPr lang="hr-HR" sz="4400" dirty="0" err="1" smtClean="0"/>
              <a:t>ensembles</a:t>
            </a:r>
            <a:r>
              <a:rPr lang="hr-HR" sz="4400" dirty="0" smtClean="0"/>
              <a:t> </a:t>
            </a:r>
            <a:r>
              <a:rPr lang="hr-HR" sz="4400" dirty="0" err="1" smtClean="0"/>
              <a:t>of</a:t>
            </a:r>
            <a:r>
              <a:rPr lang="hr-HR" sz="4400" dirty="0" smtClean="0"/>
              <a:t> </a:t>
            </a:r>
            <a:r>
              <a:rPr lang="hr-HR" sz="4400" dirty="0" err="1" smtClean="0"/>
              <a:t>PCTs</a:t>
            </a:r>
            <a:endParaRPr lang="es-ES" sz="4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8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Multi-target</a:t>
            </a:r>
            <a:r>
              <a:rPr lang="sl-SI" dirty="0" smtClean="0"/>
              <a:t> </a:t>
            </a:r>
            <a:r>
              <a:rPr lang="sl-SI" dirty="0" err="1" smtClean="0"/>
              <a:t>prediction</a:t>
            </a:r>
            <a:r>
              <a:rPr lang="sl-SI" dirty="0" smtClean="0"/>
              <a:t> </a:t>
            </a:r>
            <a:r>
              <a:rPr lang="sl-SI" dirty="0" err="1" smtClean="0"/>
              <a:t>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045163"/>
                  </p:ext>
                </p:extLst>
              </p:nvPr>
            </p:nvGraphicFramePr>
            <p:xfrm>
              <a:off x="673100" y="1825625"/>
              <a:ext cx="10820400" cy="441953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6612467">
                      <a:extLst>
                        <a:ext uri="{9D8B030D-6E8A-4147-A177-3AD203B41FA5}">
                          <a16:colId xmlns:a16="http://schemas.microsoft.com/office/drawing/2014/main" xmlns="" val="2270611694"/>
                        </a:ext>
                      </a:extLst>
                    </a:gridCol>
                    <a:gridCol w="4207933">
                      <a:extLst>
                        <a:ext uri="{9D8B030D-6E8A-4147-A177-3AD203B41FA5}">
                          <a16:colId xmlns:a16="http://schemas.microsoft.com/office/drawing/2014/main" xmlns="" val="2239087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sz="2800" dirty="0" err="1" smtClean="0"/>
                            <a:t>T</a:t>
                          </a:r>
                          <a:r>
                            <a:rPr lang="sl-SI" sz="2800" baseline="0" dirty="0" err="1" smtClean="0"/>
                            <a:t>ask</a:t>
                          </a:r>
                          <a:endParaRPr lang="sl-SI" sz="2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sz="2800" dirty="0" smtClean="0"/>
                            <a:t>Output </a:t>
                          </a:r>
                          <a:endParaRPr lang="sl-SI" sz="2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0447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l-SI" sz="2800" dirty="0" smtClean="0"/>
                            <a:t>Multi-target regression (MTR)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200"/>
                            </a:spcAft>
                          </a:pPr>
                          <a:r>
                            <a:rPr lang="sl-SI" sz="2800" dirty="0" smtClean="0"/>
                            <a:t>Tuple of numeric values</a:t>
                          </a:r>
                        </a:p>
                        <a:p>
                          <a:pPr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×,…,×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sl-SI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838008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sl-SI" sz="2800" dirty="0" smtClean="0"/>
                            <a:t>Multi-label classification (MLC)</a:t>
                          </a:r>
                          <a:endParaRPr lang="sl-SI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200"/>
                            </a:spcAft>
                          </a:pPr>
                          <a:r>
                            <a:rPr lang="sl-SI" sz="2800" dirty="0" smtClean="0"/>
                            <a:t>Tuple of binary values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×…×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sl-SI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sl-SI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{0,1}</m:t>
                                </m:r>
                              </m:oMath>
                            </m:oMathPara>
                          </a14:m>
                          <a:endParaRPr lang="sl-SI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966722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l-SI" sz="2800" dirty="0" smtClean="0"/>
                            <a:t>Hierarchical multi-label classification</a:t>
                          </a:r>
                          <a:r>
                            <a:rPr lang="sl-SI" sz="2800" baseline="0" dirty="0" smtClean="0"/>
                            <a:t> </a:t>
                          </a:r>
                          <a:r>
                            <a:rPr lang="sl-SI" sz="2800" dirty="0" smtClean="0"/>
                            <a:t>(HMLC)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200"/>
                            </a:spcAft>
                          </a:pPr>
                          <a:r>
                            <a:rPr lang="sl-SI" sz="2800" b="0" dirty="0" smtClean="0"/>
                            <a:t>Hierarchy of classes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sl-SI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sl-SI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sz="2400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</m:e>
                                      <m:sub>
                                        <m:r>
                                          <a:rPr lang="sl-SI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sl-SI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r>
                            <a:rPr lang="sl-SI" sz="2400" b="0" i="1" dirty="0" smtClean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sl-SI" sz="2400" b="0" i="1" dirty="0" smtClean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sl-SI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sl-SI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sl-SI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sz="24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</m:e>
                                    <m:sub>
                                      <m:r>
                                        <a:rPr lang="sl-SI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sl-SI" sz="2400" b="0" i="0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lang="sl-SI" sz="2400" b="0" i="0" dirty="0" smtClean="0">
                              <a:latin typeface="+mn-lt"/>
                            </a:rPr>
                            <a:t>is partially ordered set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sl-SI" sz="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722059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8045163"/>
                  </p:ext>
                </p:extLst>
              </p:nvPr>
            </p:nvGraphicFramePr>
            <p:xfrm>
              <a:off x="673100" y="1825625"/>
              <a:ext cx="10820400" cy="441953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661246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270611694"/>
                        </a:ext>
                      </a:extLst>
                    </a:gridCol>
                    <a:gridCol w="420793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23908772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sz="2800" dirty="0" err="1" smtClean="0"/>
                            <a:t>T</a:t>
                          </a:r>
                          <a:r>
                            <a:rPr lang="sl-SI" sz="2800" baseline="0" dirty="0" err="1" smtClean="0"/>
                            <a:t>ask</a:t>
                          </a:r>
                          <a:endParaRPr lang="sl-SI" sz="2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sz="2800" dirty="0" smtClean="0"/>
                            <a:t>Output </a:t>
                          </a:r>
                          <a:endParaRPr lang="sl-SI" sz="28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00447996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l-SI" sz="2800" dirty="0" smtClean="0"/>
                            <a:t>Multi-target regression (MTR)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019" t="-49474" r="-145" b="-23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838008618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sl-SI" sz="2800" dirty="0" smtClean="0"/>
                            <a:t>Multi-label classification (MLC)</a:t>
                          </a:r>
                          <a:endParaRPr lang="sl-SI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019" t="-148691" r="-145" b="-136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66722593"/>
                      </a:ext>
                    </a:extLst>
                  </a:tr>
                  <a:tr h="15848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l-SI" sz="2800" dirty="0" smtClean="0"/>
                            <a:t>Hierarchical multi-label classification</a:t>
                          </a:r>
                          <a:r>
                            <a:rPr lang="sl-SI" sz="2800" baseline="0" dirty="0" smtClean="0"/>
                            <a:t> </a:t>
                          </a:r>
                          <a:r>
                            <a:rPr lang="sl-SI" sz="2800" dirty="0" smtClean="0"/>
                            <a:t>(HMLC)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019" t="-182692" r="-145" b="-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220598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57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2011</a:t>
            </a:r>
            <a:r>
              <a:rPr lang="sl-SI" dirty="0" smtClean="0"/>
              <a:t>-2012	</a:t>
            </a:r>
            <a:r>
              <a:rPr lang="sl-SI" dirty="0" err="1" smtClean="0"/>
              <a:t>BioZyne</a:t>
            </a:r>
            <a:r>
              <a:rPr lang="sl-SI" dirty="0" smtClean="0"/>
              <a:t> </a:t>
            </a:r>
            <a:r>
              <a:rPr lang="sl-SI" dirty="0" err="1" smtClean="0"/>
              <a:t>Ltd</a:t>
            </a:r>
            <a:r>
              <a:rPr lang="sl-SI" dirty="0" smtClean="0"/>
              <a:t>., Zagreb, </a:t>
            </a:r>
            <a:r>
              <a:rPr lang="sl-SI" dirty="0" err="1" smtClean="0"/>
              <a:t>Croatia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	</a:t>
            </a:r>
            <a:r>
              <a:rPr lang="sl-SI" dirty="0" smtClean="0">
                <a:sym typeface="Wingdings" panose="05000000000000000000" pitchFamily="2" charset="2"/>
              </a:rPr>
              <a:t> </a:t>
            </a:r>
            <a:r>
              <a:rPr lang="sl-SI" dirty="0" err="1" smtClean="0"/>
              <a:t>Research</a:t>
            </a:r>
            <a:r>
              <a:rPr lang="sl-SI" dirty="0" smtClean="0"/>
              <a:t> </a:t>
            </a:r>
            <a:r>
              <a:rPr lang="sl-SI" dirty="0" err="1" smtClean="0"/>
              <a:t>associate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	</a:t>
            </a:r>
            <a:r>
              <a:rPr lang="sl-SI" dirty="0" smtClean="0">
                <a:sym typeface="Wingdings" panose="05000000000000000000" pitchFamily="2" charset="2"/>
              </a:rPr>
              <a:t> </a:t>
            </a:r>
            <a:r>
              <a:rPr lang="sl-SI" b="1" dirty="0" err="1" smtClean="0"/>
              <a:t>Machine</a:t>
            </a:r>
            <a:r>
              <a:rPr lang="sl-SI" b="1" dirty="0" smtClean="0"/>
              <a:t> </a:t>
            </a:r>
            <a:r>
              <a:rPr lang="sl-SI" b="1" dirty="0" err="1" smtClean="0"/>
              <a:t>learning</a:t>
            </a:r>
            <a:r>
              <a:rPr lang="sl-SI" b="1" dirty="0" smtClean="0"/>
              <a:t>, </a:t>
            </a:r>
            <a:r>
              <a:rPr lang="sl-SI" b="1" dirty="0" err="1" smtClean="0"/>
              <a:t>chemoinformatics</a:t>
            </a:r>
            <a:endParaRPr lang="sl-SI" b="1" dirty="0" smtClean="0"/>
          </a:p>
          <a:p>
            <a:pPr marL="0" indent="0">
              <a:buNone/>
            </a:pPr>
            <a:r>
              <a:rPr lang="en-US" dirty="0" smtClean="0"/>
              <a:t>201</a:t>
            </a:r>
            <a:r>
              <a:rPr lang="sl-SI" dirty="0" smtClean="0"/>
              <a:t>3-2017</a:t>
            </a:r>
            <a:r>
              <a:rPr lang="sl-SI" dirty="0"/>
              <a:t>	</a:t>
            </a:r>
            <a:r>
              <a:rPr lang="sl-SI" dirty="0" smtClean="0"/>
              <a:t>Jožef Stefan Institute, Ljubljana, Slovenia</a:t>
            </a:r>
            <a:r>
              <a:rPr lang="sl-SI" dirty="0"/>
              <a:t/>
            </a:r>
            <a:br>
              <a:rPr lang="sl-SI" dirty="0"/>
            </a:br>
            <a:r>
              <a:rPr lang="sl-SI" dirty="0"/>
              <a:t>		</a:t>
            </a:r>
            <a:r>
              <a:rPr lang="sl-SI" dirty="0" smtClean="0">
                <a:sym typeface="Wingdings" panose="05000000000000000000" pitchFamily="2" charset="2"/>
              </a:rPr>
              <a:t> </a:t>
            </a:r>
            <a:r>
              <a:rPr lang="sl-SI" dirty="0" smtClean="0"/>
              <a:t>Young researcher</a:t>
            </a:r>
            <a:r>
              <a:rPr lang="sl-SI" dirty="0"/>
              <a:t/>
            </a:r>
            <a:br>
              <a:rPr lang="sl-SI" dirty="0"/>
            </a:br>
            <a:r>
              <a:rPr lang="sl-SI" dirty="0"/>
              <a:t>		</a:t>
            </a:r>
            <a:r>
              <a:rPr lang="sl-SI" dirty="0" smtClean="0">
                <a:sym typeface="Wingdings" panose="05000000000000000000" pitchFamily="2" charset="2"/>
              </a:rPr>
              <a:t> </a:t>
            </a:r>
            <a:r>
              <a:rPr lang="sl-SI" b="1" dirty="0" smtClean="0"/>
              <a:t>Structured output prediction, semi-supervised learning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	   </a:t>
            </a:r>
            <a:r>
              <a:rPr lang="sl-SI" b="1" dirty="0" smtClean="0">
                <a:sym typeface="Wingdings" panose="05000000000000000000" pitchFamily="2" charset="2"/>
              </a:rPr>
              <a:t>a</a:t>
            </a:r>
            <a:r>
              <a:rPr lang="sl-SI" b="1" dirty="0" smtClean="0"/>
              <a:t>pplications in ecology, life sciences, space technology, </a:t>
            </a:r>
            <a:r>
              <a:rPr lang="sl-SI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201</a:t>
            </a:r>
            <a:r>
              <a:rPr lang="sl-SI" dirty="0" smtClean="0"/>
              <a:t>7-	</a:t>
            </a:r>
            <a:r>
              <a:rPr lang="sl-SI" dirty="0"/>
              <a:t>	</a:t>
            </a:r>
            <a:r>
              <a:rPr lang="sl-SI" dirty="0" smtClean="0"/>
              <a:t>Institute </a:t>
            </a:r>
            <a:r>
              <a:rPr lang="sl-SI" dirty="0" err="1" smtClean="0"/>
              <a:t>for</a:t>
            </a:r>
            <a:r>
              <a:rPr lang="sl-SI" dirty="0" smtClean="0"/>
              <a:t> </a:t>
            </a:r>
            <a:r>
              <a:rPr lang="sl-SI" dirty="0" err="1" smtClean="0"/>
              <a:t>Research</a:t>
            </a:r>
            <a:r>
              <a:rPr lang="sl-SI" dirty="0" smtClean="0"/>
              <a:t> in Biomedicine, Barcelona, </a:t>
            </a:r>
            <a:r>
              <a:rPr lang="sl-SI" dirty="0" err="1" smtClean="0"/>
              <a:t>Spain</a:t>
            </a:r>
            <a:r>
              <a:rPr lang="sl-SI" dirty="0"/>
              <a:t/>
            </a:r>
            <a:br>
              <a:rPr lang="sl-SI" dirty="0"/>
            </a:br>
            <a:r>
              <a:rPr lang="sl-SI" dirty="0"/>
              <a:t>		</a:t>
            </a:r>
            <a:r>
              <a:rPr lang="sl-SI" dirty="0">
                <a:sym typeface="Wingdings" panose="05000000000000000000" pitchFamily="2" charset="2"/>
              </a:rPr>
              <a:t> </a:t>
            </a:r>
            <a:r>
              <a:rPr lang="sl-SI" dirty="0" err="1" smtClean="0">
                <a:sym typeface="Wingdings" panose="05000000000000000000" pitchFamily="2" charset="2"/>
              </a:rPr>
              <a:t>Postdoc</a:t>
            </a:r>
            <a:r>
              <a:rPr lang="sl-SI" dirty="0"/>
              <a:t/>
            </a:r>
            <a:br>
              <a:rPr lang="sl-SI" dirty="0"/>
            </a:br>
            <a:r>
              <a:rPr lang="sl-SI" dirty="0"/>
              <a:t>		</a:t>
            </a:r>
            <a:r>
              <a:rPr lang="sl-SI" dirty="0">
                <a:sym typeface="Wingdings" panose="05000000000000000000" pitchFamily="2" charset="2"/>
              </a:rPr>
              <a:t> </a:t>
            </a:r>
            <a:r>
              <a:rPr lang="sl-SI" b="1" dirty="0" err="1" smtClean="0">
                <a:sym typeface="Wingdings" panose="05000000000000000000" pitchFamily="2" charset="2"/>
              </a:rPr>
              <a:t>Bioinformatics</a:t>
            </a:r>
            <a:r>
              <a:rPr lang="sl-SI" b="1" dirty="0" smtClean="0">
                <a:sym typeface="Wingdings" panose="05000000000000000000" pitchFamily="2" charset="2"/>
              </a:rPr>
              <a:t>, </a:t>
            </a:r>
            <a:r>
              <a:rPr lang="sl-SI" b="1" dirty="0" err="1" smtClean="0">
                <a:sym typeface="Wingdings" panose="05000000000000000000" pitchFamily="2" charset="2"/>
              </a:rPr>
              <a:t>cancer</a:t>
            </a:r>
            <a:r>
              <a:rPr lang="sl-SI" b="1" dirty="0" smtClean="0">
                <a:sym typeface="Wingdings" panose="05000000000000000000" pitchFamily="2" charset="2"/>
              </a:rPr>
              <a:t> </a:t>
            </a:r>
            <a:r>
              <a:rPr lang="sl-SI" b="1" dirty="0" err="1" smtClean="0">
                <a:sym typeface="Wingdings" panose="05000000000000000000" pitchFamily="2" charset="2"/>
              </a:rPr>
              <a:t>biology</a:t>
            </a:r>
            <a:endParaRPr lang="sl-SI" b="1" dirty="0"/>
          </a:p>
        </p:txBody>
      </p:sp>
    </p:spTree>
    <p:extLst>
      <p:ext uri="{BB962C8B-B14F-4D97-AF65-F5344CB8AC3E}">
        <p14:creationId xmlns:p14="http://schemas.microsoft.com/office/powerpoint/2010/main" val="32587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err="1" smtClean="0"/>
              <a:t>Supervised</a:t>
            </a:r>
            <a:r>
              <a:rPr lang="sl-SI" dirty="0" smtClean="0"/>
              <a:t> </a:t>
            </a:r>
            <a:r>
              <a:rPr lang="sl-SI" dirty="0" err="1" smtClean="0"/>
              <a:t>Predictive</a:t>
            </a:r>
            <a:r>
              <a:rPr lang="sl-SI" dirty="0" smtClean="0"/>
              <a:t> </a:t>
            </a:r>
            <a:r>
              <a:rPr lang="sl-SI" dirty="0" err="1" smtClean="0"/>
              <a:t>Clustering</a:t>
            </a:r>
            <a:r>
              <a:rPr lang="sl-SI" dirty="0" smtClean="0"/>
              <a:t> </a:t>
            </a:r>
            <a:r>
              <a:rPr lang="sl-SI" dirty="0" err="1" smtClean="0"/>
              <a:t>Trees</a:t>
            </a:r>
            <a:r>
              <a:rPr lang="sl-SI" dirty="0" smtClean="0"/>
              <a:t> (</a:t>
            </a:r>
            <a:r>
              <a:rPr lang="sl-SI" dirty="0" err="1" smtClean="0"/>
              <a:t>PCTs</a:t>
            </a:r>
            <a:r>
              <a:rPr lang="sl-SI" dirty="0" smtClean="0"/>
              <a:t>)</a:t>
            </a:r>
            <a:endParaRPr lang="es-E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0" y="2515676"/>
            <a:ext cx="5695431" cy="3064939"/>
          </a:xfrm>
          <a:prstGeom prst="rect">
            <a:avLst/>
          </a:prstGeom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r="8099"/>
          <a:stretch/>
        </p:blipFill>
        <p:spPr>
          <a:xfrm rot="5400000">
            <a:off x="3225866" y="4863392"/>
            <a:ext cx="451762" cy="19287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27042" y="5878249"/>
            <a:ext cx="318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b="1" i="1" dirty="0" err="1" smtClean="0"/>
              <a:t>Prototype</a:t>
            </a:r>
            <a:r>
              <a:rPr lang="sl-SI" sz="2800" b="1" i="1" dirty="0" smtClean="0"/>
              <a:t> </a:t>
            </a:r>
            <a:r>
              <a:rPr lang="sl-SI" sz="2800" b="1" i="1" dirty="0" err="1" smtClean="0"/>
              <a:t>function</a:t>
            </a:r>
            <a:endParaRPr lang="sl-SI" sz="2800" b="1" i="1" dirty="0" smtClean="0"/>
          </a:p>
          <a:p>
            <a:pPr algn="ctr"/>
            <a:r>
              <a:rPr lang="sl-SI" sz="2800" dirty="0" smtClean="0"/>
              <a:t>(</a:t>
            </a:r>
            <a:r>
              <a:rPr lang="sl-SI" sz="2800" dirty="0" err="1" smtClean="0"/>
              <a:t>assigns</a:t>
            </a:r>
            <a:r>
              <a:rPr lang="sl-SI" sz="2800" dirty="0" smtClean="0"/>
              <a:t> </a:t>
            </a:r>
            <a:r>
              <a:rPr lang="sl-SI" sz="2800" dirty="0" err="1" smtClean="0"/>
              <a:t>labels</a:t>
            </a:r>
            <a:r>
              <a:rPr lang="sl-SI" sz="2800" dirty="0" smtClean="0"/>
              <a:t>)</a:t>
            </a:r>
            <a:endParaRPr lang="sl-SI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451747" y="2716696"/>
            <a:ext cx="2942284" cy="13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92142" y="3101009"/>
            <a:ext cx="1101889" cy="324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r="8099"/>
          <a:stretch/>
        </p:blipFill>
        <p:spPr>
          <a:xfrm>
            <a:off x="6492828" y="2380739"/>
            <a:ext cx="451762" cy="12753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70447" y="2699646"/>
            <a:ext cx="526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b="1" i="1" dirty="0" smtClean="0"/>
              <a:t>Variance </a:t>
            </a:r>
            <a:r>
              <a:rPr lang="sl-SI" sz="2800" b="1" i="1" dirty="0" err="1" smtClean="0"/>
              <a:t>function</a:t>
            </a:r>
            <a:r>
              <a:rPr lang="sl-SI" sz="2800" b="1" i="1" dirty="0" smtClean="0"/>
              <a:t> </a:t>
            </a:r>
            <a:r>
              <a:rPr lang="sl-SI" sz="2800" dirty="0" smtClean="0"/>
              <a:t>(</a:t>
            </a:r>
            <a:r>
              <a:rPr lang="sl-SI" sz="2800" dirty="0" err="1" smtClean="0"/>
              <a:t>evaluates</a:t>
            </a:r>
            <a:r>
              <a:rPr lang="sl-SI" sz="2800" dirty="0" smtClean="0"/>
              <a:t> </a:t>
            </a:r>
            <a:r>
              <a:rPr lang="sl-SI" sz="2800" dirty="0" err="1" smtClean="0"/>
              <a:t>splits</a:t>
            </a:r>
            <a:r>
              <a:rPr lang="sl-SI" sz="2800" dirty="0" smtClean="0"/>
              <a:t>)</a:t>
            </a:r>
            <a:endParaRPr lang="sl-SI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718709" y="3335445"/>
                <a:ext cx="5168348" cy="2904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sz="2800" b="0" i="1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sl-SI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sl-SI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sl-SI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l-SI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sl-SI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sl-SI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sl-SI" sz="2800" dirty="0" smtClean="0"/>
              </a:p>
              <a:p>
                <a:endParaRPr lang="sl-SI" sz="1000" dirty="0" smtClean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output space,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sl-SI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:r>
                  <a:rPr lang="sl-SI" sz="2800" dirty="0" smtClean="0"/>
                  <a:t>#targets, </a:t>
                </a:r>
                <a14:m>
                  <m:oMath xmlns:m="http://schemas.openxmlformats.org/officeDocument/2006/math"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sl-SI" sz="2800" dirty="0" smtClean="0"/>
                  <a:t> set of (labeled) examples</a:t>
                </a:r>
              </a:p>
              <a:p>
                <a:endParaRPr lang="sl-SI" sz="1000" dirty="0"/>
              </a:p>
              <a:p>
                <a:pPr algn="ctr"/>
                <a:endParaRPr lang="sl-SI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09" y="3335445"/>
                <a:ext cx="5168348" cy="29043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492828" y="5699909"/>
            <a:ext cx="5394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b="1" dirty="0" smtClean="0">
                <a:solidFill>
                  <a:srgbClr val="FF5050"/>
                </a:solidFill>
              </a:rPr>
              <a:t>Clusters are coherent only in output </a:t>
            </a:r>
            <a:r>
              <a:rPr lang="sl-SI" sz="2800" b="1" dirty="0">
                <a:solidFill>
                  <a:srgbClr val="FF5050"/>
                </a:solidFill>
              </a:rPr>
              <a:t>(target) </a:t>
            </a:r>
            <a:r>
              <a:rPr lang="sl-SI" sz="2800" b="1" dirty="0" smtClean="0">
                <a:solidFill>
                  <a:srgbClr val="FF5050"/>
                </a:solidFill>
              </a:rPr>
              <a:t>space</a:t>
            </a:r>
            <a:endParaRPr lang="sl-SI" sz="2800" b="1" dirty="0">
              <a:solidFill>
                <a:srgbClr val="FF5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223" y="1888296"/>
            <a:ext cx="5654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600" dirty="0" err="1" smtClean="0"/>
              <a:t>Decision</a:t>
            </a:r>
            <a:r>
              <a:rPr lang="sl-SI" sz="2600" dirty="0" smtClean="0"/>
              <a:t> </a:t>
            </a:r>
            <a:r>
              <a:rPr lang="sl-SI" sz="2600" dirty="0" err="1" smtClean="0"/>
              <a:t>tree</a:t>
            </a:r>
            <a:r>
              <a:rPr lang="sl-SI" sz="2600" dirty="0" smtClean="0"/>
              <a:t> </a:t>
            </a:r>
            <a:r>
              <a:rPr lang="sl-SI" sz="2600" dirty="0" smtClean="0">
                <a:sym typeface="Wingdings" panose="05000000000000000000" pitchFamily="2" charset="2"/>
              </a:rPr>
              <a:t> </a:t>
            </a:r>
            <a:r>
              <a:rPr lang="sl-SI" sz="2600" dirty="0" err="1" smtClean="0">
                <a:sym typeface="Wingdings" panose="05000000000000000000" pitchFamily="2" charset="2"/>
              </a:rPr>
              <a:t>Hierarchy</a:t>
            </a:r>
            <a:r>
              <a:rPr lang="sl-SI" sz="2600" dirty="0" smtClean="0">
                <a:sym typeface="Wingdings" panose="05000000000000000000" pitchFamily="2" charset="2"/>
              </a:rPr>
              <a:t> </a:t>
            </a:r>
            <a:r>
              <a:rPr lang="sl-SI" sz="2600" dirty="0" err="1" smtClean="0">
                <a:sym typeface="Wingdings" panose="05000000000000000000" pitchFamily="2" charset="2"/>
              </a:rPr>
              <a:t>of</a:t>
            </a:r>
            <a:r>
              <a:rPr lang="sl-SI" sz="2600" dirty="0" smtClean="0">
                <a:sym typeface="Wingdings" panose="05000000000000000000" pitchFamily="2" charset="2"/>
              </a:rPr>
              <a:t> </a:t>
            </a:r>
            <a:r>
              <a:rPr lang="sl-SI" sz="2600" dirty="0" err="1" smtClean="0">
                <a:sym typeface="Wingdings" panose="05000000000000000000" pitchFamily="2" charset="2"/>
              </a:rPr>
              <a:t>clusters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347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b="1" dirty="0" err="1" smtClean="0"/>
              <a:t>Semi-supervised</a:t>
            </a:r>
            <a:r>
              <a:rPr lang="sl-SI" dirty="0" smtClean="0"/>
              <a:t> </a:t>
            </a:r>
            <a:r>
              <a:rPr lang="sl-SI" dirty="0" err="1" smtClean="0"/>
              <a:t>predictive</a:t>
            </a:r>
            <a:r>
              <a:rPr lang="sl-SI" dirty="0" smtClean="0"/>
              <a:t> </a:t>
            </a:r>
            <a:r>
              <a:rPr lang="sl-SI" dirty="0" err="1" smtClean="0"/>
              <a:t>clustering</a:t>
            </a:r>
            <a:r>
              <a:rPr lang="sl-SI" dirty="0" smtClean="0"/>
              <a:t> </a:t>
            </a:r>
            <a:r>
              <a:rPr lang="sl-SI" dirty="0" err="1" smtClean="0"/>
              <a:t>trees</a:t>
            </a:r>
            <a:endParaRPr lang="sl-SI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57250" y="1825624"/>
                <a:ext cx="10889974" cy="4660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3600"/>
                  </a:spcAft>
                  <a:buFont typeface="Arial" panose="020B0604020202020204" pitchFamily="34" charset="0"/>
                  <a:buNone/>
                </a:pPr>
                <a:r>
                  <a:rPr lang="sl-SI" dirty="0" smtClean="0"/>
                  <a:t>	                     Variance </a:t>
                </a:r>
                <a:r>
                  <a:rPr lang="sl-SI" dirty="0"/>
                  <a:t>of </a:t>
                </a:r>
                <a:r>
                  <a:rPr lang="sl-SI" b="1" dirty="0"/>
                  <a:t>output</a:t>
                </a:r>
                <a:r>
                  <a:rPr lang="sl-SI" dirty="0"/>
                  <a:t> space </a:t>
                </a:r>
                <a:r>
                  <a:rPr lang="sl-SI" b="1" dirty="0" smtClean="0"/>
                  <a:t>+ </a:t>
                </a:r>
                <a:r>
                  <a:rPr lang="sl-SI" dirty="0"/>
                  <a:t>Variance of </a:t>
                </a:r>
                <a:r>
                  <a:rPr lang="sl-SI" b="1" dirty="0"/>
                  <a:t>input</a:t>
                </a:r>
                <a:r>
                  <a:rPr lang="sl-SI" dirty="0"/>
                  <a:t> </a:t>
                </a:r>
                <a:r>
                  <a:rPr lang="sl-SI" dirty="0" smtClean="0"/>
                  <a:t>space</a:t>
                </a:r>
                <a:endParaRPr lang="en-US" dirty="0" smtClean="0"/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sl-SI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sl-SI" sz="3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sz="3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sz="30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sl-SI" b="1" dirty="0" smtClean="0"/>
                  <a:t>D </a:t>
                </a:r>
                <a:r>
                  <a:rPr lang="sl-SI" dirty="0" smtClean="0"/>
                  <a:t>= #</a:t>
                </a:r>
                <a:r>
                  <a:rPr lang="sl-SI" dirty="0" err="1" smtClean="0"/>
                  <a:t>descriptive</a:t>
                </a:r>
                <a:r>
                  <a:rPr lang="sl-SI" b="1" dirty="0"/>
                  <a:t>,</a:t>
                </a:r>
                <a:r>
                  <a:rPr lang="sl-SI" b="1" dirty="0" smtClean="0"/>
                  <a:t>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sl-SI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controls </a:t>
                </a:r>
                <a:r>
                  <a:rPr lang="sl-SI" dirty="0"/>
                  <a:t>the amount of </a:t>
                </a:r>
                <a:r>
                  <a:rPr lang="sl-SI" dirty="0" smtClean="0"/>
                  <a:t>supervision:</a:t>
                </a: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endParaRPr lang="sl-SI" sz="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sl-SI" sz="2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0&lt;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Unsupervised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Semi</m:t>
                            </m:r>
                            <m:r>
                              <m:rPr>
                                <m:nor/>
                              </m:rPr>
                              <a:rPr lang="sl-SI" sz="26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supervised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Supervised</m:t>
                            </m:r>
                          </m:e>
                        </m:mr>
                      </m:m>
                    </m:oMath>
                  </m:oMathPara>
                </a14:m>
                <a:endParaRPr lang="sl-SI" sz="900" dirty="0" smtClean="0"/>
              </a:p>
              <a:p>
                <a:pPr marL="0" indent="0">
                  <a:buNone/>
                </a:pPr>
                <a:endParaRPr lang="sl-SI" sz="1200" b="1" dirty="0" smtClean="0"/>
              </a:p>
              <a:p>
                <a:pPr marL="0" indent="0">
                  <a:buNone/>
                </a:pPr>
                <a:endParaRPr lang="sl-SI" sz="1200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200" i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33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000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1825624"/>
                <a:ext cx="10889974" cy="4660519"/>
              </a:xfrm>
              <a:prstGeom prst="rect">
                <a:avLst/>
              </a:prstGeom>
              <a:blipFill rotWithShape="0">
                <a:blip r:embed="rId2"/>
                <a:stretch>
                  <a:fillRect l="-1176" t="-2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5684524" y="1293367"/>
            <a:ext cx="295274" cy="247332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Right Brace 7"/>
          <p:cNvSpPr/>
          <p:nvPr/>
        </p:nvSpPr>
        <p:spPr>
          <a:xfrm rot="16200000">
            <a:off x="8797663" y="812404"/>
            <a:ext cx="333374" cy="339715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TextBox 10"/>
          <p:cNvSpPr txBox="1"/>
          <p:nvPr/>
        </p:nvSpPr>
        <p:spPr>
          <a:xfrm>
            <a:off x="8155459" y="6436413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Levatić</a:t>
            </a:r>
            <a:r>
              <a:rPr lang="sl-SI" dirty="0" smtClean="0"/>
              <a:t> </a:t>
            </a:r>
            <a:r>
              <a:rPr lang="sl-SI" dirty="0" smtClean="0"/>
              <a:t>et </a:t>
            </a:r>
            <a:r>
              <a:rPr lang="sl-SI" dirty="0" err="1" smtClean="0"/>
              <a:t>al</a:t>
            </a:r>
            <a:r>
              <a:rPr lang="sl-SI" dirty="0" smtClean="0"/>
              <a:t>. (2018) </a:t>
            </a:r>
            <a:r>
              <a:rPr lang="sl-SI" dirty="0" err="1" smtClean="0"/>
              <a:t>Information</a:t>
            </a:r>
            <a:r>
              <a:rPr lang="sl-SI" dirty="0" smtClean="0"/>
              <a:t> </a:t>
            </a:r>
            <a:r>
              <a:rPr lang="sl-SI" dirty="0" err="1" smtClean="0"/>
              <a:t>Sciences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653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b="1" dirty="0" err="1" smtClean="0"/>
              <a:t>Semi-supervised</a:t>
            </a:r>
            <a:r>
              <a:rPr lang="sl-SI" dirty="0" smtClean="0"/>
              <a:t> </a:t>
            </a:r>
            <a:r>
              <a:rPr lang="sl-SI" dirty="0" err="1" smtClean="0"/>
              <a:t>predictive</a:t>
            </a:r>
            <a:r>
              <a:rPr lang="sl-SI" dirty="0" smtClean="0"/>
              <a:t> </a:t>
            </a:r>
            <a:r>
              <a:rPr lang="sl-SI" dirty="0" err="1" smtClean="0"/>
              <a:t>clustering</a:t>
            </a:r>
            <a:r>
              <a:rPr lang="sl-SI" dirty="0" smtClean="0"/>
              <a:t> </a:t>
            </a:r>
            <a:r>
              <a:rPr lang="sl-SI" dirty="0" err="1" smtClean="0"/>
              <a:t>trees</a:t>
            </a:r>
            <a:endParaRPr lang="sl-SI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57250" y="1825624"/>
                <a:ext cx="10889974" cy="4660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3600"/>
                  </a:spcAft>
                  <a:buFont typeface="Arial" panose="020B0604020202020204" pitchFamily="34" charset="0"/>
                  <a:buNone/>
                </a:pPr>
                <a:r>
                  <a:rPr lang="sl-SI" dirty="0" smtClean="0"/>
                  <a:t>	                     Variance </a:t>
                </a:r>
                <a:r>
                  <a:rPr lang="sl-SI" dirty="0"/>
                  <a:t>of </a:t>
                </a:r>
                <a:r>
                  <a:rPr lang="sl-SI" b="1" dirty="0"/>
                  <a:t>output</a:t>
                </a:r>
                <a:r>
                  <a:rPr lang="sl-SI" dirty="0"/>
                  <a:t> space </a:t>
                </a:r>
                <a:r>
                  <a:rPr lang="sl-SI" b="1" dirty="0" smtClean="0"/>
                  <a:t>+ </a:t>
                </a:r>
                <a:r>
                  <a:rPr lang="sl-SI" dirty="0"/>
                  <a:t>Variance of </a:t>
                </a:r>
                <a:r>
                  <a:rPr lang="sl-SI" b="1" dirty="0"/>
                  <a:t>input</a:t>
                </a:r>
                <a:r>
                  <a:rPr lang="sl-SI" dirty="0"/>
                  <a:t> </a:t>
                </a:r>
                <a:r>
                  <a:rPr lang="sl-SI" dirty="0" smtClean="0"/>
                  <a:t>space</a:t>
                </a:r>
                <a:endParaRPr lang="en-US" dirty="0" smtClean="0"/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sl-SI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sl-SI" sz="3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l-SI" sz="3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sz="3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sz="30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sl-SI" b="1" dirty="0" smtClean="0"/>
                  <a:t>D </a:t>
                </a:r>
                <a:r>
                  <a:rPr lang="sl-SI" dirty="0" smtClean="0"/>
                  <a:t>= #</a:t>
                </a:r>
                <a:r>
                  <a:rPr lang="sl-SI" dirty="0" err="1" smtClean="0"/>
                  <a:t>descriptive</a:t>
                </a:r>
                <a:r>
                  <a:rPr lang="sl-SI" b="1" dirty="0"/>
                  <a:t>,</a:t>
                </a:r>
                <a:r>
                  <a:rPr lang="sl-SI" b="1" dirty="0" smtClean="0"/>
                  <a:t>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sl-SI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controls </a:t>
                </a:r>
                <a:r>
                  <a:rPr lang="sl-SI" dirty="0"/>
                  <a:t>the amount of </a:t>
                </a:r>
                <a:r>
                  <a:rPr lang="sl-SI" dirty="0" smtClean="0"/>
                  <a:t>supervision:</a:t>
                </a: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endParaRPr lang="sl-SI" sz="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sl-SI" sz="2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0&lt;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sl-SI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Unsupervised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Semi</m:t>
                            </m:r>
                            <m:r>
                              <m:rPr>
                                <m:nor/>
                              </m:rPr>
                              <a:rPr lang="sl-SI" sz="26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supervised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sl-SI" sz="2600">
                                <a:latin typeface="Cambria Math" panose="02040503050406030204" pitchFamily="18" charset="0"/>
                              </a:rPr>
                              <m:t>Supervised</m:t>
                            </m:r>
                          </m:e>
                        </m:mr>
                      </m:m>
                    </m:oMath>
                  </m:oMathPara>
                </a14:m>
                <a:endParaRPr lang="sl-SI" sz="900" dirty="0" smtClean="0"/>
              </a:p>
              <a:p>
                <a:pPr marL="0" indent="0">
                  <a:buNone/>
                </a:pPr>
                <a:endParaRPr lang="sl-SI" sz="1200" b="1" dirty="0" smtClean="0"/>
              </a:p>
              <a:p>
                <a:pPr marL="0" indent="0">
                  <a:buNone/>
                </a:pPr>
                <a:endParaRPr lang="sl-SI" sz="1200" b="1" dirty="0" smtClean="0"/>
              </a:p>
              <a:p>
                <a:pPr marL="0" indent="0">
                  <a:buNone/>
                </a:pPr>
                <a:r>
                  <a:rPr lang="sl-SI" b="1" dirty="0" err="1" smtClean="0"/>
                  <a:t>Assumption</a:t>
                </a:r>
                <a:r>
                  <a:rPr lang="sl-SI" b="1" dirty="0"/>
                  <a:t>: </a:t>
                </a:r>
                <a:r>
                  <a:rPr lang="sl-SI" dirty="0"/>
                  <a:t> </a:t>
                </a:r>
                <a:r>
                  <a:rPr lang="sl-SI" dirty="0" err="1"/>
                  <a:t>Examples</a:t>
                </a:r>
                <a:r>
                  <a:rPr lang="sl-SI" dirty="0"/>
                  <a:t> </a:t>
                </a:r>
                <a:r>
                  <a:rPr lang="sl-SI" dirty="0" err="1"/>
                  <a:t>with</a:t>
                </a:r>
                <a:r>
                  <a:rPr lang="sl-SI" dirty="0"/>
                  <a:t> </a:t>
                </a:r>
                <a:r>
                  <a:rPr lang="sl-SI" dirty="0" err="1"/>
                  <a:t>similar</a:t>
                </a:r>
                <a:r>
                  <a:rPr lang="sl-SI" dirty="0"/>
                  <a:t> </a:t>
                </a:r>
                <a:r>
                  <a:rPr lang="sl-SI" dirty="0" err="1"/>
                  <a:t>inputs</a:t>
                </a:r>
                <a:r>
                  <a:rPr lang="sl-SI" dirty="0"/>
                  <a:t> </a:t>
                </a:r>
                <a:r>
                  <a:rPr lang="sl-SI" dirty="0" err="1"/>
                  <a:t>should</a:t>
                </a:r>
                <a:r>
                  <a:rPr lang="sl-SI" dirty="0"/>
                  <a:t> </a:t>
                </a:r>
                <a:r>
                  <a:rPr lang="sl-SI" dirty="0" err="1"/>
                  <a:t>have</a:t>
                </a:r>
                <a:r>
                  <a:rPr lang="sl-SI" dirty="0"/>
                  <a:t> </a:t>
                </a:r>
                <a:r>
                  <a:rPr lang="sl-SI" dirty="0" err="1"/>
                  <a:t>similar</a:t>
                </a:r>
                <a:r>
                  <a:rPr lang="sl-SI" dirty="0"/>
                  <a:t> </a:t>
                </a:r>
                <a:r>
                  <a:rPr lang="sl-SI" dirty="0" err="1"/>
                  <a:t>outputs</a:t>
                </a:r>
                <a:endParaRPr lang="sl-SI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200" i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33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sz="1000" b="1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1825624"/>
                <a:ext cx="10889974" cy="4660519"/>
              </a:xfrm>
              <a:prstGeom prst="rect">
                <a:avLst/>
              </a:prstGeom>
              <a:blipFill rotWithShape="0">
                <a:blip r:embed="rId2"/>
                <a:stretch>
                  <a:fillRect l="-1176" t="-2092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6200000">
            <a:off x="5684524" y="1293367"/>
            <a:ext cx="295274" cy="247332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Right Brace 7"/>
          <p:cNvSpPr/>
          <p:nvPr/>
        </p:nvSpPr>
        <p:spPr>
          <a:xfrm rot="16200000">
            <a:off x="8797663" y="812404"/>
            <a:ext cx="333374" cy="339715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Box 8"/>
          <p:cNvSpPr txBox="1"/>
          <p:nvPr/>
        </p:nvSpPr>
        <p:spPr>
          <a:xfrm>
            <a:off x="350167" y="5328909"/>
            <a:ext cx="1149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b="1" dirty="0" smtClean="0">
                <a:solidFill>
                  <a:srgbClr val="FF5050"/>
                </a:solidFill>
              </a:rPr>
              <a:t>Clusters are coherent in both input and output spaces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5459" y="6436413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Levatić</a:t>
            </a:r>
            <a:r>
              <a:rPr lang="sl-SI" dirty="0" smtClean="0"/>
              <a:t> </a:t>
            </a:r>
            <a:r>
              <a:rPr lang="sl-SI" dirty="0" smtClean="0"/>
              <a:t>et </a:t>
            </a:r>
            <a:r>
              <a:rPr lang="sl-SI" dirty="0" err="1" smtClean="0"/>
              <a:t>al</a:t>
            </a:r>
            <a:r>
              <a:rPr lang="sl-SI" dirty="0" smtClean="0"/>
              <a:t>. (2018) </a:t>
            </a:r>
            <a:r>
              <a:rPr lang="sl-SI" dirty="0" err="1" smtClean="0"/>
              <a:t>Information</a:t>
            </a:r>
            <a:r>
              <a:rPr lang="sl-SI" dirty="0" smtClean="0"/>
              <a:t> </a:t>
            </a:r>
            <a:r>
              <a:rPr lang="sl-SI" dirty="0" err="1" smtClean="0"/>
              <a:t>Sciences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8446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Evaluation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 smtClean="0"/>
              <a:t>learning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sl-SI" dirty="0" err="1" smtClean="0"/>
              <a:t>Can</a:t>
            </a:r>
            <a:r>
              <a:rPr lang="sl-SI" dirty="0" smtClean="0"/>
              <a:t> </a:t>
            </a:r>
            <a:r>
              <a:rPr lang="sl-SI" dirty="0" err="1" smtClean="0"/>
              <a:t>we</a:t>
            </a:r>
            <a:r>
              <a:rPr lang="sl-SI" dirty="0" smtClean="0"/>
              <a:t> </a:t>
            </a:r>
            <a:r>
              <a:rPr lang="sl-SI" dirty="0" err="1" smtClean="0"/>
              <a:t>improve</a:t>
            </a:r>
            <a:r>
              <a:rPr lang="sl-SI" dirty="0" smtClean="0"/>
              <a:t> </a:t>
            </a:r>
            <a:r>
              <a:rPr lang="sl-SI" dirty="0" err="1" smtClean="0"/>
              <a:t>over</a:t>
            </a:r>
            <a:r>
              <a:rPr lang="sl-SI" dirty="0" smtClean="0"/>
              <a:t> </a:t>
            </a:r>
            <a:r>
              <a:rPr lang="sl-SI" dirty="0" err="1" smtClean="0"/>
              <a:t>supervised</a:t>
            </a:r>
            <a:r>
              <a:rPr lang="sl-SI" dirty="0" smtClean="0"/>
              <a:t> </a:t>
            </a:r>
            <a:r>
              <a:rPr lang="sl-SI" dirty="0" err="1" smtClean="0"/>
              <a:t>counterparts</a:t>
            </a:r>
            <a:r>
              <a:rPr lang="sl-SI" dirty="0" smtClean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sl-SI" dirty="0" smtClean="0"/>
              <a:t>Influence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amount</a:t>
            </a:r>
            <a:r>
              <a:rPr lang="sl-SI" dirty="0" smtClean="0"/>
              <a:t> </a:t>
            </a:r>
            <a:r>
              <a:rPr lang="sl-SI" dirty="0" err="1" smtClean="0"/>
              <a:t>of</a:t>
            </a:r>
            <a:r>
              <a:rPr lang="sl-SI" dirty="0" smtClean="0"/>
              <a:t> </a:t>
            </a:r>
            <a:r>
              <a:rPr lang="sl-SI" dirty="0" err="1" smtClean="0"/>
              <a:t>unlabeled</a:t>
            </a:r>
            <a:r>
              <a:rPr lang="sl-SI" dirty="0" smtClean="0"/>
              <a:t> data to </a:t>
            </a:r>
            <a:r>
              <a:rPr lang="sl-SI" dirty="0" err="1" smtClean="0"/>
              <a:t>performance</a:t>
            </a:r>
            <a:r>
              <a:rPr lang="sl-SI" dirty="0" smtClean="0"/>
              <a:t>?            (</a:t>
            </a:r>
            <a:r>
              <a:rPr lang="sl-SI" dirty="0" err="1" smtClean="0"/>
              <a:t>we</a:t>
            </a:r>
            <a:r>
              <a:rPr lang="sl-SI" dirty="0" smtClean="0"/>
              <a:t> </a:t>
            </a:r>
            <a:r>
              <a:rPr lang="sl-SI" dirty="0" err="1" smtClean="0"/>
              <a:t>expect</a:t>
            </a:r>
            <a:r>
              <a:rPr lang="sl-SI" dirty="0" smtClean="0"/>
              <a:t> SSL to </a:t>
            </a:r>
            <a:r>
              <a:rPr lang="sl-SI" dirty="0" err="1" smtClean="0"/>
              <a:t>win</a:t>
            </a:r>
            <a:r>
              <a:rPr lang="sl-SI" dirty="0" smtClean="0"/>
              <a:t> </a:t>
            </a:r>
            <a:r>
              <a:rPr lang="sl-SI" dirty="0" err="1" smtClean="0"/>
              <a:t>when</a:t>
            </a:r>
            <a:r>
              <a:rPr lang="sl-SI" dirty="0" smtClean="0"/>
              <a:t> </a:t>
            </a:r>
            <a:r>
              <a:rPr lang="sl-SI" dirty="0" err="1" smtClean="0"/>
              <a:t>there</a:t>
            </a:r>
            <a:r>
              <a:rPr lang="sl-SI" dirty="0" smtClean="0"/>
              <a:t> is </a:t>
            </a:r>
            <a:r>
              <a:rPr lang="sl-SI" dirty="0" err="1" smtClean="0"/>
              <a:t>less</a:t>
            </a:r>
            <a:r>
              <a:rPr lang="sl-SI" dirty="0" smtClean="0"/>
              <a:t> </a:t>
            </a:r>
            <a:r>
              <a:rPr lang="sl-SI" dirty="0" err="1" smtClean="0"/>
              <a:t>unlabeled</a:t>
            </a:r>
            <a:r>
              <a:rPr lang="sl-SI" dirty="0" smtClean="0"/>
              <a:t> </a:t>
            </a:r>
            <a:r>
              <a:rPr lang="sl-SI" dirty="0" err="1" smtClean="0"/>
              <a:t>examples</a:t>
            </a:r>
            <a:r>
              <a:rPr lang="sl-SI" dirty="0" smtClean="0"/>
              <a:t>)</a:t>
            </a:r>
          </a:p>
          <a:p>
            <a:r>
              <a:rPr lang="sl-SI" dirty="0" smtClean="0"/>
              <a:t>„</a:t>
            </a:r>
            <a:r>
              <a:rPr lang="sl-SI" dirty="0" err="1" smtClean="0"/>
              <a:t>Academic</a:t>
            </a:r>
            <a:r>
              <a:rPr lang="sl-SI" dirty="0" smtClean="0"/>
              <a:t>“ </a:t>
            </a:r>
            <a:r>
              <a:rPr lang="sl-SI" dirty="0" err="1" smtClean="0"/>
              <a:t>evaluation</a:t>
            </a:r>
            <a:r>
              <a:rPr lang="sl-SI" dirty="0" smtClean="0"/>
              <a:t> – </a:t>
            </a:r>
            <a:r>
              <a:rPr lang="sl-SI" dirty="0" err="1" smtClean="0"/>
              <a:t>unlabeled</a:t>
            </a:r>
            <a:r>
              <a:rPr lang="sl-SI" dirty="0" smtClean="0"/>
              <a:t> data is </a:t>
            </a:r>
            <a:r>
              <a:rPr lang="sl-SI" dirty="0" err="1" smtClean="0"/>
              <a:t>simulated</a:t>
            </a:r>
            <a:endParaRPr lang="sl-SI" dirty="0" smtClean="0"/>
          </a:p>
          <a:p>
            <a:r>
              <a:rPr lang="sl-SI" dirty="0" smtClean="0"/>
              <a:t>No standard </a:t>
            </a:r>
            <a:r>
              <a:rPr lang="sl-SI" dirty="0" err="1" smtClean="0"/>
              <a:t>evaluation</a:t>
            </a:r>
            <a:r>
              <a:rPr lang="sl-SI" dirty="0" smtClean="0"/>
              <a:t> procedure (</a:t>
            </a:r>
            <a:r>
              <a:rPr lang="sl-SI" dirty="0" err="1" smtClean="0"/>
              <a:t>e.g</a:t>
            </a:r>
            <a:r>
              <a:rPr lang="sl-SI" dirty="0" smtClean="0"/>
              <a:t>., like 10-fold XV in </a:t>
            </a:r>
            <a:r>
              <a:rPr lang="sl-SI" dirty="0" err="1" smtClean="0"/>
              <a:t>supervised</a:t>
            </a:r>
            <a:r>
              <a:rPr lang="sl-SI" dirty="0" smtClean="0"/>
              <a:t>)</a:t>
            </a:r>
            <a:endParaRPr lang="es-E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015386"/>
              </p:ext>
            </p:extLst>
          </p:nvPr>
        </p:nvGraphicFramePr>
        <p:xfrm>
          <a:off x="853541" y="4370382"/>
          <a:ext cx="3125336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9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257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0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5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082121"/>
              </p:ext>
            </p:extLst>
          </p:nvPr>
        </p:nvGraphicFramePr>
        <p:xfrm>
          <a:off x="4740254" y="4370382"/>
          <a:ext cx="2995073" cy="21983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228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53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0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0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000" dirty="0" smtClean="0">
                          <a:solidFill>
                            <a:schemeClr val="tx1"/>
                          </a:solidFill>
                        </a:rPr>
                        <a:t> 5</a:t>
                      </a:r>
                      <a:endParaRPr lang="en-GB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l-SI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127832" y="5572569"/>
            <a:ext cx="451104" cy="3535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977477" y="5524626"/>
            <a:ext cx="451104" cy="3535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70731" y="5242079"/>
            <a:ext cx="1024128" cy="877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sz="2400" dirty="0" smtClean="0"/>
              <a:t>SSL</a:t>
            </a:r>
            <a:endParaRPr lang="en-US" sz="2400" dirty="0"/>
          </a:p>
        </p:txBody>
      </p:sp>
      <p:sp>
        <p:nvSpPr>
          <p:cNvPr id="9" name="Curved Right Arrow 8"/>
          <p:cNvSpPr/>
          <p:nvPr/>
        </p:nvSpPr>
        <p:spPr>
          <a:xfrm rot="12732425" flipH="1">
            <a:off x="4424726" y="4277472"/>
            <a:ext cx="335168" cy="120218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7463" y="4281896"/>
            <a:ext cx="4775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200" dirty="0" err="1" smtClean="0"/>
              <a:t>Arbitrary</a:t>
            </a:r>
            <a:r>
              <a:rPr lang="sl-SI" sz="2200" dirty="0" smtClean="0"/>
              <a:t> ratio (</a:t>
            </a:r>
            <a:r>
              <a:rPr lang="sl-SI" sz="2200" dirty="0" err="1" smtClean="0"/>
              <a:t>labeled</a:t>
            </a:r>
            <a:r>
              <a:rPr lang="sl-SI" sz="2200" dirty="0" smtClean="0"/>
              <a:t> </a:t>
            </a:r>
            <a:r>
              <a:rPr lang="sl-SI" sz="2200" dirty="0" err="1" smtClean="0"/>
              <a:t>vs</a:t>
            </a:r>
            <a:r>
              <a:rPr lang="sl-SI" sz="2200" dirty="0" smtClean="0"/>
              <a:t>. </a:t>
            </a:r>
            <a:r>
              <a:rPr lang="sl-SI" sz="2200" dirty="0" err="1" smtClean="0"/>
              <a:t>unlabeled</a:t>
            </a:r>
            <a:r>
              <a:rPr lang="sl-SI" sz="2200" dirty="0" smtClean="0"/>
              <a:t>)</a:t>
            </a:r>
          </a:p>
        </p:txBody>
      </p:sp>
      <p:sp>
        <p:nvSpPr>
          <p:cNvPr id="11" name="Curved Right Arrow 10"/>
          <p:cNvSpPr/>
          <p:nvPr/>
        </p:nvSpPr>
        <p:spPr>
          <a:xfrm rot="4095754" flipH="1">
            <a:off x="8311077" y="5927749"/>
            <a:ext cx="376785" cy="12621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335" y="6367441"/>
            <a:ext cx="3209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200" dirty="0" err="1" smtClean="0"/>
              <a:t>Transductive</a:t>
            </a:r>
            <a:r>
              <a:rPr lang="sl-SI" sz="2200" dirty="0" smtClean="0"/>
              <a:t> </a:t>
            </a:r>
            <a:r>
              <a:rPr lang="sl-SI" sz="2200" dirty="0" err="1" smtClean="0"/>
              <a:t>evaluation</a:t>
            </a:r>
            <a:endParaRPr lang="sl-SI" sz="2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832682" y="4576388"/>
            <a:ext cx="697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200" dirty="0" smtClean="0"/>
              <a:t>Test</a:t>
            </a:r>
            <a:endParaRPr lang="sl-SI" sz="2200" dirty="0" smtClean="0"/>
          </a:p>
        </p:txBody>
      </p:sp>
      <p:sp>
        <p:nvSpPr>
          <p:cNvPr id="14" name="Curved Right Arrow 13"/>
          <p:cNvSpPr/>
          <p:nvPr/>
        </p:nvSpPr>
        <p:spPr>
          <a:xfrm rot="15747344" flipH="1">
            <a:off x="9914399" y="3873026"/>
            <a:ext cx="442762" cy="1863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74410" y="5069447"/>
            <a:ext cx="2140768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l-SI" sz="2200" dirty="0" err="1" smtClean="0"/>
              <a:t>External</a:t>
            </a:r>
            <a:r>
              <a:rPr lang="sl-SI" sz="2200" dirty="0" smtClean="0"/>
              <a:t> test set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3345" y="6157414"/>
            <a:ext cx="697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200" dirty="0" smtClean="0"/>
              <a:t>Test</a:t>
            </a:r>
            <a:endParaRPr lang="sl-SI" sz="22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9981995" y="5478642"/>
            <a:ext cx="2282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l-SI" sz="2200" dirty="0" err="1"/>
              <a:t>Inductive</a:t>
            </a:r>
            <a:r>
              <a:rPr lang="sl-SI" sz="2200" dirty="0"/>
              <a:t> </a:t>
            </a:r>
            <a:r>
              <a:rPr lang="sl-SI" sz="2200" dirty="0" err="1"/>
              <a:t>evaluation</a:t>
            </a:r>
            <a:endParaRPr lang="sl-SI" sz="2200" dirty="0"/>
          </a:p>
        </p:txBody>
      </p:sp>
    </p:spTree>
    <p:extLst>
      <p:ext uri="{BB962C8B-B14F-4D97-AF65-F5344CB8AC3E}">
        <p14:creationId xmlns:p14="http://schemas.microsoft.com/office/powerpoint/2010/main" val="29552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Results</a:t>
            </a:r>
            <a:r>
              <a:rPr lang="hr-HR" dirty="0" smtClean="0"/>
              <a:t>: </a:t>
            </a:r>
            <a:r>
              <a:rPr lang="hr-HR" dirty="0" err="1"/>
              <a:t>E</a:t>
            </a:r>
            <a:r>
              <a:rPr lang="hr-HR" dirty="0" err="1" smtClean="0"/>
              <a:t>xperimental</a:t>
            </a:r>
            <a:r>
              <a:rPr lang="hr-HR" dirty="0" smtClean="0"/>
              <a:t> </a:t>
            </a:r>
            <a:r>
              <a:rPr lang="hr-HR" dirty="0" err="1" smtClean="0"/>
              <a:t>setup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b="1" dirty="0" err="1"/>
              <a:t>Comparison</a:t>
            </a:r>
            <a:r>
              <a:rPr lang="sl-SI" b="1" dirty="0"/>
              <a:t>: </a:t>
            </a:r>
          </a:p>
          <a:p>
            <a:r>
              <a:rPr lang="sl-SI" sz="2400" dirty="0" err="1"/>
              <a:t>Supervisd</a:t>
            </a:r>
            <a:r>
              <a:rPr lang="sl-SI" sz="2400" dirty="0"/>
              <a:t> </a:t>
            </a:r>
            <a:r>
              <a:rPr lang="sl-SI" sz="2400" dirty="0" err="1"/>
              <a:t>PCTs</a:t>
            </a:r>
            <a:r>
              <a:rPr lang="sl-SI" sz="2400" dirty="0"/>
              <a:t> (PCT) </a:t>
            </a:r>
            <a:r>
              <a:rPr lang="sl-SI" sz="2400" dirty="0" err="1"/>
              <a:t>vs</a:t>
            </a:r>
            <a:r>
              <a:rPr lang="sl-SI" sz="2400" dirty="0"/>
              <a:t>. </a:t>
            </a:r>
            <a:r>
              <a:rPr lang="sl-SI" sz="2400" dirty="0" err="1"/>
              <a:t>Semi-supervised</a:t>
            </a:r>
            <a:r>
              <a:rPr lang="sl-SI" sz="2400" dirty="0"/>
              <a:t> </a:t>
            </a:r>
            <a:r>
              <a:rPr lang="sl-SI" sz="2400" dirty="0" err="1"/>
              <a:t>PCTs</a:t>
            </a:r>
            <a:r>
              <a:rPr lang="sl-SI" sz="2400" dirty="0"/>
              <a:t> (SSL-PCT) </a:t>
            </a:r>
          </a:p>
          <a:p>
            <a:r>
              <a:rPr lang="sl-SI" sz="2400" dirty="0" err="1"/>
              <a:t>Supervised</a:t>
            </a:r>
            <a:r>
              <a:rPr lang="sl-SI" sz="2400" dirty="0"/>
              <a:t> </a:t>
            </a:r>
            <a:r>
              <a:rPr lang="sl-SI" sz="2400" dirty="0" err="1"/>
              <a:t>random</a:t>
            </a:r>
            <a:r>
              <a:rPr lang="sl-SI" sz="2400" dirty="0"/>
              <a:t> </a:t>
            </a:r>
            <a:r>
              <a:rPr lang="sl-SI" sz="2400" dirty="0" err="1"/>
              <a:t>forests</a:t>
            </a:r>
            <a:r>
              <a:rPr lang="sl-SI" sz="2400" dirty="0"/>
              <a:t> (RF) </a:t>
            </a:r>
            <a:r>
              <a:rPr lang="sl-SI" sz="2400" dirty="0" err="1"/>
              <a:t>vs</a:t>
            </a:r>
            <a:r>
              <a:rPr lang="sl-SI" sz="2400" dirty="0"/>
              <a:t>. </a:t>
            </a:r>
            <a:r>
              <a:rPr lang="sl-SI" sz="2400" dirty="0" err="1"/>
              <a:t>Random</a:t>
            </a:r>
            <a:r>
              <a:rPr lang="sl-SI" sz="2400" dirty="0"/>
              <a:t> </a:t>
            </a:r>
            <a:r>
              <a:rPr lang="sl-SI" sz="2400" dirty="0" err="1"/>
              <a:t>forest</a:t>
            </a:r>
            <a:r>
              <a:rPr lang="sl-SI" sz="2400" dirty="0"/>
              <a:t> </a:t>
            </a:r>
            <a:r>
              <a:rPr lang="sl-SI" sz="2400" dirty="0" err="1"/>
              <a:t>of</a:t>
            </a:r>
            <a:r>
              <a:rPr lang="sl-SI" sz="2400" dirty="0"/>
              <a:t> SSL-</a:t>
            </a:r>
            <a:r>
              <a:rPr lang="sl-SI" sz="2400" dirty="0" err="1"/>
              <a:t>PCTs</a:t>
            </a:r>
            <a:r>
              <a:rPr lang="sl-SI" sz="2400" dirty="0"/>
              <a:t> (SSL-RF)</a:t>
            </a:r>
          </a:p>
          <a:p>
            <a:pPr marL="0" indent="0">
              <a:buNone/>
            </a:pPr>
            <a:r>
              <a:rPr lang="sl-SI" b="1" dirty="0" err="1"/>
              <a:t>Datasets</a:t>
            </a:r>
            <a:r>
              <a:rPr lang="sl-SI" b="1" dirty="0"/>
              <a:t>: </a:t>
            </a:r>
            <a:r>
              <a:rPr lang="sl-SI" dirty="0" err="1"/>
              <a:t>ecology</a:t>
            </a:r>
            <a:r>
              <a:rPr lang="sl-SI" dirty="0"/>
              <a:t>, </a:t>
            </a:r>
            <a:r>
              <a:rPr lang="sl-SI" dirty="0" err="1"/>
              <a:t>economy</a:t>
            </a:r>
            <a:r>
              <a:rPr lang="sl-SI" dirty="0"/>
              <a:t>, </a:t>
            </a:r>
            <a:r>
              <a:rPr lang="sl-SI" dirty="0" err="1"/>
              <a:t>biology</a:t>
            </a:r>
            <a:r>
              <a:rPr lang="sl-SI" dirty="0"/>
              <a:t>, </a:t>
            </a:r>
            <a:r>
              <a:rPr lang="sl-SI" dirty="0" err="1"/>
              <a:t>astronomy</a:t>
            </a:r>
            <a:r>
              <a:rPr lang="sl-SI" dirty="0"/>
              <a:t>, </a:t>
            </a:r>
            <a:r>
              <a:rPr lang="sl-SI" dirty="0" err="1"/>
              <a:t>text</a:t>
            </a:r>
            <a:r>
              <a:rPr lang="sl-SI" dirty="0"/>
              <a:t>, </a:t>
            </a:r>
            <a:r>
              <a:rPr lang="sl-SI" dirty="0" err="1"/>
              <a:t>audio</a:t>
            </a:r>
            <a:r>
              <a:rPr lang="sl-SI" dirty="0"/>
              <a:t>, </a:t>
            </a:r>
            <a:r>
              <a:rPr lang="sl-SI" dirty="0" err="1"/>
              <a:t>images</a:t>
            </a:r>
            <a:r>
              <a:rPr lang="sl-SI" dirty="0"/>
              <a:t>, ...</a:t>
            </a:r>
            <a:r>
              <a:rPr lang="sl-SI" b="1" dirty="0"/>
              <a:t> </a:t>
            </a:r>
          </a:p>
          <a:p>
            <a:pPr marL="0" indent="0">
              <a:buNone/>
            </a:pPr>
            <a:r>
              <a:rPr lang="sl-SI" b="1" dirty="0" err="1"/>
              <a:t>Labeled</a:t>
            </a:r>
            <a:r>
              <a:rPr lang="sl-SI" b="1" dirty="0"/>
              <a:t> data:</a:t>
            </a:r>
            <a:r>
              <a:rPr lang="sl-SI" dirty="0"/>
              <a:t> 50, 100, 200, 350, 500 </a:t>
            </a:r>
            <a:r>
              <a:rPr lang="sl-SI" dirty="0" err="1"/>
              <a:t>labeled</a:t>
            </a:r>
            <a:r>
              <a:rPr lang="sl-SI" dirty="0"/>
              <a:t> </a:t>
            </a:r>
            <a:r>
              <a:rPr lang="sl-SI" dirty="0" err="1"/>
              <a:t>examples</a:t>
            </a:r>
            <a:endParaRPr lang="sl-SI" dirty="0"/>
          </a:p>
          <a:p>
            <a:r>
              <a:rPr lang="sl-SI" sz="2400" dirty="0" err="1"/>
              <a:t>Selected</a:t>
            </a:r>
            <a:r>
              <a:rPr lang="sl-SI" sz="2400" dirty="0"/>
              <a:t> at </a:t>
            </a:r>
            <a:r>
              <a:rPr lang="sl-SI" sz="2400" dirty="0" err="1"/>
              <a:t>random</a:t>
            </a:r>
            <a:r>
              <a:rPr lang="sl-SI" sz="2400" dirty="0"/>
              <a:t>, </a:t>
            </a:r>
            <a:r>
              <a:rPr lang="sl-SI" sz="2400" dirty="0" err="1"/>
              <a:t>the</a:t>
            </a:r>
            <a:r>
              <a:rPr lang="sl-SI" sz="2400" dirty="0"/>
              <a:t> </a:t>
            </a:r>
            <a:r>
              <a:rPr lang="sl-SI" sz="2400" dirty="0" err="1"/>
              <a:t>rest</a:t>
            </a:r>
            <a:r>
              <a:rPr lang="sl-SI" sz="2400" dirty="0"/>
              <a:t> is </a:t>
            </a:r>
            <a:r>
              <a:rPr lang="sl-SI" sz="2400" dirty="0" err="1"/>
              <a:t>unlabeled</a:t>
            </a:r>
            <a:endParaRPr lang="sl-SI" sz="2400" dirty="0"/>
          </a:p>
          <a:p>
            <a:r>
              <a:rPr lang="sl-SI" sz="2400" dirty="0"/>
              <a:t>10 </a:t>
            </a:r>
            <a:r>
              <a:rPr lang="sl-SI" sz="2400" dirty="0" err="1"/>
              <a:t>random</a:t>
            </a:r>
            <a:r>
              <a:rPr lang="sl-SI" sz="2400" dirty="0"/>
              <a:t> </a:t>
            </a:r>
            <a:r>
              <a:rPr lang="sl-SI" sz="2400" dirty="0" err="1"/>
              <a:t>repetitions</a:t>
            </a:r>
            <a:endParaRPr lang="sl-SI" sz="2400" dirty="0"/>
          </a:p>
          <a:p>
            <a:pPr marL="0" indent="0">
              <a:buNone/>
            </a:pPr>
            <a:r>
              <a:rPr lang="sl-SI" b="1" dirty="0" err="1"/>
              <a:t>Evaluation</a:t>
            </a:r>
            <a:r>
              <a:rPr lang="sl-SI" b="1" dirty="0"/>
              <a:t>:</a:t>
            </a:r>
            <a:r>
              <a:rPr lang="sl-SI" dirty="0"/>
              <a:t>  </a:t>
            </a:r>
            <a:r>
              <a:rPr lang="sl-SI" dirty="0" err="1"/>
              <a:t>Unlabeled</a:t>
            </a:r>
            <a:r>
              <a:rPr lang="sl-SI" dirty="0"/>
              <a:t> data = Test </a:t>
            </a:r>
            <a:r>
              <a:rPr lang="sl-SI" dirty="0" smtClean="0"/>
              <a:t>set (</a:t>
            </a:r>
            <a:r>
              <a:rPr lang="sl-SI" dirty="0" err="1" smtClean="0"/>
              <a:t>Transductive</a:t>
            </a:r>
            <a:r>
              <a:rPr lang="sl-SI" dirty="0" smtClean="0"/>
              <a:t>)</a:t>
            </a:r>
            <a:endParaRPr lang="sl-SI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1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Results</a:t>
            </a:r>
            <a:r>
              <a:rPr lang="hr-HR" dirty="0" smtClean="0"/>
              <a:t>: </a:t>
            </a:r>
            <a:r>
              <a:rPr lang="hr-HR" dirty="0" err="1"/>
              <a:t>E</a:t>
            </a:r>
            <a:r>
              <a:rPr lang="hr-HR" dirty="0" err="1" smtClean="0"/>
              <a:t>xamples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733"/>
            <a:ext cx="4010703" cy="37800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96" y="2302733"/>
            <a:ext cx="4010703" cy="3780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8" y="2302733"/>
            <a:ext cx="4010703" cy="37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299" y="1471736"/>
            <a:ext cx="3455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400" b="1" dirty="0" err="1" smtClean="0"/>
              <a:t>Multi</a:t>
            </a:r>
            <a:r>
              <a:rPr lang="sl-SI" sz="2400" b="1" dirty="0" err="1" smtClean="0"/>
              <a:t>-label</a:t>
            </a:r>
            <a:r>
              <a:rPr lang="sl-SI" sz="2400" b="1" dirty="0" smtClean="0"/>
              <a:t> </a:t>
            </a:r>
            <a:r>
              <a:rPr lang="sl-SI" sz="2400" b="1" dirty="0" err="1" smtClean="0"/>
              <a:t>classification</a:t>
            </a:r>
            <a:endParaRPr lang="sl-SI" sz="2400" b="1" dirty="0" smtClean="0"/>
          </a:p>
          <a:p>
            <a:pPr algn="ctr"/>
            <a:r>
              <a:rPr lang="sl-SI" sz="2400" dirty="0" smtClean="0"/>
              <a:t> (Medical dataset)</a:t>
            </a:r>
            <a:endParaRPr lang="sl-SI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77847" y="1471735"/>
            <a:ext cx="324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400" b="1" dirty="0" err="1" smtClean="0"/>
              <a:t>Hierarchical</a:t>
            </a:r>
            <a:r>
              <a:rPr lang="sl-SI" sz="2400" b="1" dirty="0" smtClean="0"/>
              <a:t> MLC</a:t>
            </a:r>
            <a:endParaRPr lang="sl-SI" sz="2400" b="1" dirty="0" smtClean="0"/>
          </a:p>
          <a:p>
            <a:pPr algn="ctr"/>
            <a:r>
              <a:rPr lang="sl-SI" sz="2400" dirty="0" smtClean="0"/>
              <a:t> (Enron dataset)</a:t>
            </a:r>
            <a:endParaRPr lang="sl-SI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675090" y="1471735"/>
            <a:ext cx="324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400" b="1" dirty="0" err="1" smtClean="0"/>
              <a:t>Multi-target</a:t>
            </a:r>
            <a:r>
              <a:rPr lang="sl-SI" sz="2400" b="1" dirty="0" smtClean="0"/>
              <a:t> </a:t>
            </a:r>
            <a:r>
              <a:rPr lang="sl-SI" sz="2400" b="1" dirty="0" err="1" smtClean="0"/>
              <a:t>regression</a:t>
            </a:r>
            <a:endParaRPr lang="sl-SI" sz="2400" b="1" dirty="0" smtClean="0"/>
          </a:p>
          <a:p>
            <a:pPr algn="ctr"/>
            <a:r>
              <a:rPr lang="sl-SI" sz="2400" dirty="0" smtClean="0"/>
              <a:t> (RF1 dataset)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3992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sl-SI" dirty="0" err="1" smtClean="0"/>
                  <a:t>Results</a:t>
                </a:r>
                <a:r>
                  <a:rPr lang="sl-SI" dirty="0" smtClean="0"/>
                  <a:t>: Influence </a:t>
                </a:r>
                <a:r>
                  <a:rPr lang="sl-SI" dirty="0"/>
                  <a:t>of the </a:t>
                </a:r>
                <a14:m>
                  <m:oMath xmlns:m="http://schemas.openxmlformats.org/officeDocument/2006/math">
                    <m:r>
                      <a:rPr lang="sl-SI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l-SI" dirty="0"/>
                  <a:t> parameter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b="0" dirty="0" smtClean="0"/>
                  <a:t>Unlabeled data can hurt the performance </a:t>
                </a:r>
                <a:r>
                  <a:rPr lang="sl-SI" sz="1800" b="0" dirty="0" smtClean="0"/>
                  <a:t>(Nigam 2000; Cozman 2002; Chawla 2005)</a:t>
                </a:r>
              </a:p>
              <a:p>
                <a:pPr marL="0" indent="0">
                  <a:buNone/>
                </a:pPr>
                <a:endParaRPr lang="sl-SI" sz="1800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b="1" dirty="0" smtClean="0"/>
              </a:p>
              <a:p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smtClean="0"/>
                  <a:t>Average </a:t>
                </a:r>
                <a:r>
                  <a:rPr lang="sl-SI" b="1" dirty="0"/>
                  <a:t>relative improvement </a:t>
                </a:r>
                <a:r>
                  <a:rPr lang="sl-SI" dirty="0"/>
                  <a:t>over PCTs is </a:t>
                </a:r>
                <a:r>
                  <a:rPr lang="sl-SI" b="1" dirty="0"/>
                  <a:t>43%</a:t>
                </a:r>
                <a:r>
                  <a:rPr lang="sl-SI" dirty="0"/>
                  <a:t> </a:t>
                </a:r>
                <a:r>
                  <a:rPr lang="sl-SI" dirty="0" err="1" smtClean="0"/>
                  <a:t>vs</a:t>
                </a:r>
                <a:r>
                  <a:rPr lang="sl-SI" dirty="0" smtClean="0"/>
                  <a:t>. </a:t>
                </a:r>
                <a:r>
                  <a:rPr lang="sl-SI" dirty="0" err="1" smtClean="0"/>
                  <a:t>degradation</a:t>
                </a:r>
                <a:r>
                  <a:rPr lang="sl-SI" dirty="0" smtClean="0"/>
                  <a:t> </a:t>
                </a:r>
                <a:r>
                  <a:rPr lang="sl-SI" b="1" dirty="0"/>
                  <a:t>8</a:t>
                </a:r>
                <a:r>
                  <a:rPr lang="sl-SI" b="1" dirty="0" smtClean="0"/>
                  <a:t>%</a:t>
                </a:r>
                <a:endParaRPr lang="sl-SI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sl-SI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sl-SI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needs to be optimized for every dataset/amount of </a:t>
                </a:r>
                <a:r>
                  <a:rPr lang="sl-SI" dirty="0" err="1" smtClean="0"/>
                  <a:t>labeled</a:t>
                </a:r>
                <a:r>
                  <a:rPr lang="sl-SI" dirty="0" smtClean="0"/>
                  <a:t> </a:t>
                </a:r>
                <a:r>
                  <a:rPr lang="sl-SI" dirty="0" smtClean="0"/>
                  <a:t>data </a:t>
                </a:r>
                <a:br>
                  <a:rPr lang="sl-SI" dirty="0" smtClean="0"/>
                </a:br>
                <a:r>
                  <a:rPr lang="sl-SI" dirty="0" smtClean="0"/>
                  <a:t>(done </a:t>
                </a:r>
                <a:r>
                  <a:rPr lang="sl-SI" dirty="0" err="1" smtClean="0"/>
                  <a:t>by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internal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cross-validation</a:t>
                </a:r>
                <a:r>
                  <a:rPr lang="sl-SI" dirty="0" smtClean="0"/>
                  <a:t>)</a:t>
                </a:r>
                <a:endParaRPr lang="sl-SI" dirty="0" smtClean="0"/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BECDB9-DD57-4302-8584-D8F8AC9DDA62}" type="slidenum">
              <a:rPr lang="sl-SI" smtClean="0"/>
              <a:t>27</a:t>
            </a:fld>
            <a:endParaRPr lang="sl-SI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8131"/>
              </p:ext>
            </p:extLst>
          </p:nvPr>
        </p:nvGraphicFramePr>
        <p:xfrm>
          <a:off x="901700" y="2720676"/>
          <a:ext cx="10388600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06700">
                  <a:extLst>
                    <a:ext uri="{9D8B030D-6E8A-4147-A177-3AD203B41FA5}">
                      <a16:colId xmlns:a16="http://schemas.microsoft.com/office/drawing/2014/main" xmlns="" val="180590549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xmlns="" val="3543044865"/>
                    </a:ext>
                  </a:extLst>
                </a:gridCol>
                <a:gridCol w="2597150">
                  <a:extLst>
                    <a:ext uri="{9D8B030D-6E8A-4147-A177-3AD203B41FA5}">
                      <a16:colId xmlns:a16="http://schemas.microsoft.com/office/drawing/2014/main" xmlns="" val="1471502278"/>
                    </a:ext>
                  </a:extLst>
                </a:gridCol>
                <a:gridCol w="2597150">
                  <a:extLst>
                    <a:ext uri="{9D8B030D-6E8A-4147-A177-3AD203B41FA5}">
                      <a16:colId xmlns:a16="http://schemas.microsoft.com/office/drawing/2014/main" xmlns="" val="110483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sz="2800" b="0" dirty="0" smtClean="0"/>
                        <a:t>180 experiments</a:t>
                      </a:r>
                      <a:endParaRPr lang="sl-SI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Wins</a:t>
                      </a:r>
                      <a:endParaRPr lang="sl-SI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Ties</a:t>
                      </a:r>
                      <a:endParaRPr lang="sl-SI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Loses</a:t>
                      </a:r>
                      <a:endParaRPr lang="sl-SI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217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sz="2800" b="1" dirty="0" smtClean="0"/>
                        <a:t>SSL-PCT vs. PCT</a:t>
                      </a:r>
                      <a:endParaRPr lang="sl-SI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67%</a:t>
                      </a:r>
                      <a:endParaRPr lang="sl-SI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25%</a:t>
                      </a:r>
                      <a:endParaRPr lang="sl-SI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800" dirty="0" smtClean="0"/>
                        <a:t>8%</a:t>
                      </a:r>
                      <a:endParaRPr lang="sl-SI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218365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3737021" y="4548615"/>
                <a:ext cx="47179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l-SI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sl-SI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sz="2800" b="1" dirty="0"/>
                  <a:t>provides safety mechanism!</a:t>
                </a: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21" y="4548615"/>
                <a:ext cx="471795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0465" r="-206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43000" indent="-1143000">
              <a:buFont typeface="+mj-lt"/>
              <a:buAutoNum type="romanUcPeriod" startAt="2"/>
            </a:pPr>
            <a:r>
              <a:rPr lang="hr-HR" dirty="0" smtClean="0"/>
              <a:t>Semi-supervised learning for </a:t>
            </a:r>
            <a:r>
              <a:rPr lang="hr-HR" dirty="0" err="1" smtClean="0"/>
              <a:t>multi-target</a:t>
            </a:r>
            <a:r>
              <a:rPr lang="hr-HR" dirty="0" smtClean="0"/>
              <a:t> </a:t>
            </a:r>
            <a:r>
              <a:rPr lang="hr-HR" dirty="0" err="1" smtClean="0"/>
              <a:t>prediction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sz="4400" dirty="0" smtClean="0"/>
              <a:t>- </a:t>
            </a:r>
            <a:r>
              <a:rPr lang="hr-HR" sz="4400" dirty="0" err="1"/>
              <a:t>S</a:t>
            </a:r>
            <a:r>
              <a:rPr lang="hr-HR" sz="4400" dirty="0" err="1" smtClean="0"/>
              <a:t>emi-supervised</a:t>
            </a:r>
            <a:r>
              <a:rPr lang="hr-HR" sz="4400" dirty="0" smtClean="0"/>
              <a:t> </a:t>
            </a:r>
            <a:r>
              <a:rPr lang="hr-HR" sz="4400" dirty="0" err="1" smtClean="0"/>
              <a:t>predictive</a:t>
            </a:r>
            <a:r>
              <a:rPr lang="hr-HR" sz="4400" dirty="0" smtClean="0"/>
              <a:t> </a:t>
            </a:r>
            <a:r>
              <a:rPr lang="hr-HR" sz="4400" dirty="0" err="1" smtClean="0"/>
              <a:t>clustering</a:t>
            </a:r>
            <a:r>
              <a:rPr lang="hr-HR" sz="4400" dirty="0" smtClean="0"/>
              <a:t> </a:t>
            </a:r>
            <a:r>
              <a:rPr lang="hr-HR" sz="4400" dirty="0" err="1" smtClean="0"/>
              <a:t>trees</a:t>
            </a:r>
            <a:r>
              <a:rPr lang="hr-HR" sz="4400" dirty="0" smtClean="0"/>
              <a:t/>
            </a:r>
            <a:br>
              <a:rPr lang="hr-HR" sz="4400" dirty="0" smtClean="0"/>
            </a:br>
            <a:r>
              <a:rPr lang="hr-HR" sz="4400" dirty="0"/>
              <a:t>- </a:t>
            </a:r>
            <a:r>
              <a:rPr lang="hr-HR" sz="4400" b="1" dirty="0" err="1"/>
              <a:t>S</a:t>
            </a:r>
            <a:r>
              <a:rPr lang="hr-HR" sz="4400" b="1" dirty="0" err="1" smtClean="0"/>
              <a:t>elf-training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with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ensembles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of</a:t>
            </a:r>
            <a:r>
              <a:rPr lang="hr-HR" sz="4400" b="1" dirty="0" smtClean="0"/>
              <a:t> </a:t>
            </a:r>
            <a:r>
              <a:rPr lang="hr-HR" sz="4400" b="1" dirty="0" err="1" smtClean="0"/>
              <a:t>PCTs</a:t>
            </a:r>
            <a:endParaRPr lang="es-ES" sz="44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7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Self-training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ensembles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 smtClean="0"/>
              <a:t>PCTs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2259798" y="4969214"/>
            <a:ext cx="8029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No</a:t>
            </a:r>
          </a:p>
          <a:p>
            <a:pPr algn="ctr"/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044" y="2998088"/>
            <a:ext cx="2197669" cy="11880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Learn a </a:t>
            </a:r>
            <a:r>
              <a:rPr lang="sl-SI" sz="2600" dirty="0" smtClean="0">
                <a:cs typeface="Times New Roman" panose="02020603050405020304" pitchFamily="18" charset="0"/>
              </a:rPr>
              <a:t>random forest of PCTs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47302" y="3581831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70727" y="2983734"/>
            <a:ext cx="1692000" cy="11880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Make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035805" y="2022580"/>
                <a:ext cx="38941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2600" dirty="0" smtClean="0">
                    <a:cs typeface="Times New Roman" panose="02020603050405020304" pitchFamily="18" charset="0"/>
                  </a:rPr>
                  <a:t>Unlabeled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sl-SI" sz="26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05" y="2022580"/>
                <a:ext cx="3894117" cy="492443"/>
              </a:xfrm>
              <a:prstGeom prst="rect">
                <a:avLst/>
              </a:prstGeom>
              <a:blipFill rotWithShape="0">
                <a:blip r:embed="rId2"/>
                <a:stretch>
                  <a:fillRect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887356" y="3581831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26585" y="2998088"/>
            <a:ext cx="1800000" cy="1188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Calculate reliability of predictions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26586" y="4811232"/>
            <a:ext cx="1800000" cy="112472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Select most reliable predictions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044" y="4811232"/>
            <a:ext cx="2141860" cy="1152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Stopping criterion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09274" y="6465887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85609" y="5499755"/>
            <a:ext cx="397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96147" y="4799243"/>
            <a:ext cx="1786196" cy="11520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Add most reliable to labeled set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308877" y="4305020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0168" y="6121214"/>
            <a:ext cx="19013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Yes</a:t>
            </a:r>
          </a:p>
          <a:p>
            <a:pPr algn="ctr"/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31653" y="6283324"/>
            <a:ext cx="2430144" cy="365126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Predictive </a:t>
            </a:r>
            <a:r>
              <a:rPr lang="sl-SI" sz="2600" dirty="0">
                <a:cs typeface="Times New Roman" panose="02020603050405020304" pitchFamily="18" charset="0"/>
              </a:rPr>
              <a:t>model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304479" y="2494420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16727" y="6105887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916727" y="2539417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-563376" y="2022580"/>
                <a:ext cx="38941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2600" dirty="0" smtClean="0">
                    <a:cs typeface="Times New Roman" panose="02020603050405020304" pitchFamily="18" charset="0"/>
                  </a:rPr>
                  <a:t>Labeled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sl-SI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sl-SI" sz="26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3376" y="2022580"/>
                <a:ext cx="3894117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9877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4887356" y="5499755"/>
            <a:ext cx="3976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297441" y="4348198"/>
            <a:ext cx="3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869410" y="2148816"/>
            <a:ext cx="3913015" cy="486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Variance of votes 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21168" y="1773711"/>
            <a:ext cx="4175557" cy="11060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 sz="2600" dirty="0"/>
          </a:p>
        </p:txBody>
      </p:sp>
      <p:sp>
        <p:nvSpPr>
          <p:cNvPr id="30" name="TextBox 29"/>
          <p:cNvSpPr txBox="1"/>
          <p:nvPr/>
        </p:nvSpPr>
        <p:spPr>
          <a:xfrm>
            <a:off x="7869410" y="1554169"/>
            <a:ext cx="1084636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Scores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21169" y="3525315"/>
            <a:ext cx="4175556" cy="11075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/>
          </a:p>
        </p:txBody>
      </p:sp>
      <p:sp>
        <p:nvSpPr>
          <p:cNvPr id="32" name="TextBox 31"/>
          <p:cNvSpPr txBox="1"/>
          <p:nvPr/>
        </p:nvSpPr>
        <p:spPr>
          <a:xfrm>
            <a:off x="7809135" y="3223866"/>
            <a:ext cx="3365583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Thresholding </a:t>
            </a:r>
            <a:r>
              <a:rPr lang="sl-SI" sz="2600" dirty="0" smtClean="0">
                <a:cs typeface="Times New Roman" panose="02020603050405020304" pitchFamily="18" charset="0"/>
              </a:rPr>
              <a:t>procedure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809135" y="3849274"/>
            <a:ext cx="3973290" cy="68085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err="1" smtClean="0">
                <a:cs typeface="Times New Roman" panose="02020603050405020304" pitchFamily="18" charset="0"/>
              </a:rPr>
              <a:t>Automatic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threshold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selection</a:t>
            </a:r>
            <a:r>
              <a:rPr lang="sl-SI" sz="2600" dirty="0" smtClean="0">
                <a:cs typeface="Times New Roman" panose="02020603050405020304" pitchFamily="18" charset="0"/>
              </a:rPr>
              <a:t> </a:t>
            </a:r>
            <a:r>
              <a:rPr lang="sl-SI" sz="2600" dirty="0" err="1" smtClean="0">
                <a:cs typeface="Times New Roman" panose="02020603050405020304" pitchFamily="18" charset="0"/>
              </a:rPr>
              <a:t>based</a:t>
            </a:r>
            <a:r>
              <a:rPr lang="sl-SI" sz="2600" dirty="0" smtClean="0">
                <a:cs typeface="Times New Roman" panose="02020603050405020304" pitchFamily="18" charset="0"/>
              </a:rPr>
              <a:t> on OOB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21168" y="5432142"/>
            <a:ext cx="4175557" cy="8511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/>
          </a:p>
        </p:txBody>
      </p:sp>
      <p:sp>
        <p:nvSpPr>
          <p:cNvPr id="35" name="TextBox 34"/>
          <p:cNvSpPr txBox="1"/>
          <p:nvPr/>
        </p:nvSpPr>
        <p:spPr>
          <a:xfrm>
            <a:off x="7809135" y="5168793"/>
            <a:ext cx="3118675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Stopping </a:t>
            </a:r>
            <a:r>
              <a:rPr lang="sl-SI" sz="2600" dirty="0" smtClean="0">
                <a:cs typeface="Times New Roman" panose="02020603050405020304" pitchFamily="18" charset="0"/>
              </a:rPr>
              <a:t>criteria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09135" y="5748565"/>
            <a:ext cx="3973290" cy="398671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Airbag </a:t>
            </a:r>
            <a:r>
              <a:rPr lang="sl-SI" dirty="0" smtClean="0">
                <a:cs typeface="Times New Roman" panose="02020603050405020304" pitchFamily="18" charset="0"/>
              </a:rPr>
              <a:t>(Leistner 2009)</a:t>
            </a:r>
            <a:endParaRPr lang="sl-SI" dirty="0"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40067" y="6467130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Levatić</a:t>
            </a:r>
            <a:r>
              <a:rPr lang="sl-SI" dirty="0" smtClean="0"/>
              <a:t> </a:t>
            </a:r>
            <a:r>
              <a:rPr lang="sl-SI" dirty="0" smtClean="0"/>
              <a:t>et </a:t>
            </a:r>
            <a:r>
              <a:rPr lang="sl-SI" dirty="0" err="1" smtClean="0"/>
              <a:t>al</a:t>
            </a:r>
            <a:r>
              <a:rPr lang="sl-SI" dirty="0" smtClean="0"/>
              <a:t>. (</a:t>
            </a:r>
            <a:r>
              <a:rPr lang="sl-SI" dirty="0" smtClean="0"/>
              <a:t>2017) </a:t>
            </a:r>
            <a:r>
              <a:rPr lang="sl-SI" dirty="0" err="1" smtClean="0"/>
              <a:t>Knowledge-based</a:t>
            </a:r>
            <a:r>
              <a:rPr lang="sl-SI" dirty="0" smtClean="0"/>
              <a:t> </a:t>
            </a:r>
            <a:r>
              <a:rPr lang="sl-SI" dirty="0" err="1" smtClean="0"/>
              <a:t>Systems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936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Self-training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ensembles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 smtClean="0"/>
              <a:t>PCTs</a:t>
            </a:r>
            <a:endParaRPr lang="es-ES" dirty="0"/>
          </a:p>
        </p:txBody>
      </p:sp>
      <p:sp>
        <p:nvSpPr>
          <p:cNvPr id="38" name="TextBox 37"/>
          <p:cNvSpPr txBox="1"/>
          <p:nvPr/>
        </p:nvSpPr>
        <p:spPr>
          <a:xfrm>
            <a:off x="7540067" y="6467130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Levatić</a:t>
            </a:r>
            <a:r>
              <a:rPr lang="sl-SI" dirty="0" smtClean="0"/>
              <a:t> </a:t>
            </a:r>
            <a:r>
              <a:rPr lang="sl-SI" dirty="0" smtClean="0"/>
              <a:t>et </a:t>
            </a:r>
            <a:r>
              <a:rPr lang="sl-SI" dirty="0" err="1" smtClean="0"/>
              <a:t>al</a:t>
            </a:r>
            <a:r>
              <a:rPr lang="sl-SI" dirty="0" smtClean="0"/>
              <a:t>. (</a:t>
            </a:r>
            <a:r>
              <a:rPr lang="sl-SI" dirty="0" smtClean="0"/>
              <a:t>2017) </a:t>
            </a:r>
            <a:r>
              <a:rPr lang="sl-SI" dirty="0" err="1" smtClean="0"/>
              <a:t>Knowledge-based</a:t>
            </a:r>
            <a:r>
              <a:rPr lang="sl-SI" dirty="0" smtClean="0"/>
              <a:t> </a:t>
            </a:r>
            <a:r>
              <a:rPr lang="sl-SI" dirty="0" err="1" smtClean="0"/>
              <a:t>Systems</a:t>
            </a:r>
            <a:endParaRPr lang="sl-SI" dirty="0"/>
          </a:p>
        </p:txBody>
      </p:sp>
      <p:sp>
        <p:nvSpPr>
          <p:cNvPr id="3" name="TextBox 2"/>
          <p:cNvSpPr txBox="1"/>
          <p:nvPr/>
        </p:nvSpPr>
        <p:spPr>
          <a:xfrm>
            <a:off x="4831371" y="1624162"/>
            <a:ext cx="67019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600" dirty="0" err="1" smtClean="0"/>
              <a:t>Reliabe</a:t>
            </a:r>
            <a:r>
              <a:rPr lang="sl-SI" sz="2600" dirty="0" smtClean="0"/>
              <a:t> </a:t>
            </a:r>
            <a:r>
              <a:rPr lang="sl-SI" sz="2600" dirty="0" err="1" smtClean="0"/>
              <a:t>prediction</a:t>
            </a:r>
            <a:r>
              <a:rPr lang="sl-SI" sz="2600" dirty="0" smtClean="0"/>
              <a:t> </a:t>
            </a:r>
            <a:r>
              <a:rPr lang="sl-SI" sz="2600" dirty="0" smtClean="0">
                <a:sym typeface="Wingdings" panose="05000000000000000000" pitchFamily="2" charset="2"/>
              </a:rPr>
              <a:t></a:t>
            </a:r>
            <a:r>
              <a:rPr lang="sl-SI" sz="2600" dirty="0" smtClean="0"/>
              <a:t> </a:t>
            </a:r>
            <a:r>
              <a:rPr lang="sl-SI" sz="2600" dirty="0" err="1" smtClean="0"/>
              <a:t>ensemble</a:t>
            </a:r>
            <a:r>
              <a:rPr lang="sl-SI" sz="2600" dirty="0" smtClean="0"/>
              <a:t> </a:t>
            </a:r>
            <a:r>
              <a:rPr lang="sl-SI" sz="2600" dirty="0" err="1" smtClean="0"/>
              <a:t>members</a:t>
            </a:r>
            <a:r>
              <a:rPr lang="sl-SI" sz="2600" dirty="0" smtClean="0"/>
              <a:t> </a:t>
            </a:r>
            <a:r>
              <a:rPr lang="sl-SI" sz="2600" dirty="0" err="1" smtClean="0"/>
              <a:t>voted</a:t>
            </a:r>
            <a:r>
              <a:rPr lang="sl-SI" sz="2600" dirty="0" smtClean="0"/>
              <a:t> </a:t>
            </a:r>
            <a:r>
              <a:rPr lang="sl-SI" sz="2600" dirty="0" err="1" smtClean="0"/>
              <a:t>similarly</a:t>
            </a:r>
            <a:r>
              <a:rPr lang="sl-SI" sz="2600" dirty="0" smtClean="0"/>
              <a:t> (</a:t>
            </a:r>
            <a:r>
              <a:rPr lang="sl-SI" sz="2600" dirty="0" err="1" smtClean="0"/>
              <a:t>low</a:t>
            </a:r>
            <a:r>
              <a:rPr lang="sl-SI" sz="2600" dirty="0" smtClean="0"/>
              <a:t> variance </a:t>
            </a:r>
            <a:r>
              <a:rPr lang="sl-SI" sz="2600" dirty="0" err="1" smtClean="0"/>
              <a:t>of</a:t>
            </a:r>
            <a:r>
              <a:rPr lang="sl-SI" sz="2600" dirty="0" smtClean="0"/>
              <a:t> </a:t>
            </a:r>
            <a:r>
              <a:rPr lang="sl-SI" sz="2600" dirty="0" err="1" smtClean="0"/>
              <a:t>votes</a:t>
            </a:r>
            <a:r>
              <a:rPr lang="sl-SI" sz="2600" dirty="0" smtClean="0"/>
              <a:t>)</a:t>
            </a:r>
          </a:p>
          <a:p>
            <a:r>
              <a:rPr lang="sl-SI" sz="2600" dirty="0" smtClean="0"/>
              <a:t>- </a:t>
            </a:r>
            <a:r>
              <a:rPr lang="sl-SI" sz="2600" dirty="0" err="1" smtClean="0"/>
              <a:t>Aggregated</a:t>
            </a:r>
            <a:r>
              <a:rPr lang="sl-SI" sz="2600" dirty="0" smtClean="0"/>
              <a:t> </a:t>
            </a:r>
            <a:r>
              <a:rPr lang="sl-SI" sz="2600" dirty="0" err="1" smtClean="0"/>
              <a:t>over</a:t>
            </a:r>
            <a:r>
              <a:rPr lang="sl-SI" sz="2600" dirty="0" smtClean="0"/>
              <a:t> </a:t>
            </a:r>
            <a:r>
              <a:rPr lang="sl-SI" sz="2600" dirty="0" err="1" smtClean="0"/>
              <a:t>target</a:t>
            </a:r>
            <a:r>
              <a:rPr lang="sl-SI" sz="2600" dirty="0" smtClean="0"/>
              <a:t> </a:t>
            </a:r>
            <a:r>
              <a:rPr lang="sl-SI" sz="2600" dirty="0" err="1" smtClean="0"/>
              <a:t>variables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4834250" y="5491516"/>
            <a:ext cx="67905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Monitor out-of-bag error on labeled data, if it increases, stop</a:t>
            </a:r>
            <a:r>
              <a:rPr lang="sl-SI" sz="2600" dirty="0"/>
              <a:t> </a:t>
            </a:r>
            <a:r>
              <a:rPr lang="sl-SI" sz="2600" dirty="0" err="1" smtClean="0"/>
              <a:t>self-training</a:t>
            </a:r>
            <a:r>
              <a:rPr lang="en-US" sz="2600" dirty="0" smtClean="0"/>
              <a:t>. </a:t>
            </a:r>
            <a:endParaRPr lang="en-US" sz="2600" dirty="0"/>
          </a:p>
        </p:txBody>
      </p:sp>
      <p:sp>
        <p:nvSpPr>
          <p:cNvPr id="39" name="Rectangle 38"/>
          <p:cNvSpPr/>
          <p:nvPr/>
        </p:nvSpPr>
        <p:spPr>
          <a:xfrm>
            <a:off x="658693" y="2070438"/>
            <a:ext cx="3913015" cy="4860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Variance of votes 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0451" y="1695333"/>
            <a:ext cx="4175557" cy="11060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 sz="2600" dirty="0"/>
          </a:p>
        </p:txBody>
      </p:sp>
      <p:sp>
        <p:nvSpPr>
          <p:cNvPr id="41" name="TextBox 40"/>
          <p:cNvSpPr txBox="1"/>
          <p:nvPr/>
        </p:nvSpPr>
        <p:spPr>
          <a:xfrm>
            <a:off x="658693" y="1475791"/>
            <a:ext cx="1084636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Scores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10452" y="3564504"/>
            <a:ext cx="4175556" cy="11075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/>
          </a:p>
        </p:txBody>
      </p:sp>
      <p:sp>
        <p:nvSpPr>
          <p:cNvPr id="43" name="TextBox 42"/>
          <p:cNvSpPr txBox="1"/>
          <p:nvPr/>
        </p:nvSpPr>
        <p:spPr>
          <a:xfrm>
            <a:off x="598418" y="3263055"/>
            <a:ext cx="3365583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Thresholding </a:t>
            </a:r>
            <a:r>
              <a:rPr lang="sl-SI" sz="2600" dirty="0" smtClean="0">
                <a:cs typeface="Times New Roman" panose="02020603050405020304" pitchFamily="18" charset="0"/>
              </a:rPr>
              <a:t>procedure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598418" y="3888463"/>
                <a:ext cx="3973290" cy="68085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sl-SI" sz="2600" dirty="0" smtClean="0">
                    <a:cs typeface="Times New Roman" panose="02020603050405020304" pitchFamily="18" charset="0"/>
                  </a:rPr>
                  <a:t>Automatic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err="1" smtClean="0">
                    <a:cs typeface="Times New Roman" panose="02020603050405020304" pitchFamily="18" charset="0"/>
                  </a:rPr>
                  <a:t>threshold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err="1" smtClean="0">
                    <a:cs typeface="Times New Roman" panose="02020603050405020304" pitchFamily="18" charset="0"/>
                  </a:rPr>
                  <a:t>selection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</a:t>
                </a:r>
                <a:r>
                  <a:rPr lang="sl-SI" sz="2600" dirty="0" err="1" smtClean="0">
                    <a:cs typeface="Times New Roman" panose="02020603050405020304" pitchFamily="18" charset="0"/>
                  </a:rPr>
                  <a:t>based</a:t>
                </a:r>
                <a:r>
                  <a:rPr lang="sl-SI" sz="2600" dirty="0" smtClean="0">
                    <a:cs typeface="Times New Roman" panose="02020603050405020304" pitchFamily="18" charset="0"/>
                  </a:rPr>
                  <a:t> on OOB</a:t>
                </a:r>
                <a:endParaRPr lang="sl-SI" sz="26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8" y="3888463"/>
                <a:ext cx="3973290" cy="680856"/>
              </a:xfrm>
              <a:prstGeom prst="rect">
                <a:avLst/>
              </a:prstGeom>
              <a:blipFill rotWithShape="0">
                <a:blip r:embed="rId2"/>
                <a:stretch>
                  <a:fillRect t="-19828" b="-353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510451" y="5471331"/>
            <a:ext cx="4175557" cy="8511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l-SI"/>
          </a:p>
        </p:txBody>
      </p:sp>
      <p:sp>
        <p:nvSpPr>
          <p:cNvPr id="46" name="TextBox 45"/>
          <p:cNvSpPr txBox="1"/>
          <p:nvPr/>
        </p:nvSpPr>
        <p:spPr>
          <a:xfrm>
            <a:off x="598418" y="5207982"/>
            <a:ext cx="3118675" cy="4364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sl-SI" sz="2600" dirty="0">
                <a:cs typeface="Times New Roman" panose="02020603050405020304" pitchFamily="18" charset="0"/>
              </a:rPr>
              <a:t>Stopping </a:t>
            </a:r>
            <a:r>
              <a:rPr lang="sl-SI" sz="2600" dirty="0" smtClean="0">
                <a:cs typeface="Times New Roman" panose="02020603050405020304" pitchFamily="18" charset="0"/>
              </a:rPr>
              <a:t>criteria</a:t>
            </a:r>
            <a:endParaRPr lang="sl-SI" sz="2600" dirty="0"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98418" y="5787754"/>
            <a:ext cx="3973290" cy="398671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l-SI" sz="2600" dirty="0" smtClean="0">
                <a:cs typeface="Times New Roman" panose="02020603050405020304" pitchFamily="18" charset="0"/>
              </a:rPr>
              <a:t>Airbag </a:t>
            </a:r>
            <a:r>
              <a:rPr lang="sl-SI" dirty="0" smtClean="0">
                <a:cs typeface="Times New Roman" panose="02020603050405020304" pitchFamily="18" charset="0"/>
              </a:rPr>
              <a:t>(Leistner 2009)</a:t>
            </a:r>
            <a:endParaRPr lang="sl-SI" dirty="0">
              <a:cs typeface="Times New Roman" panose="02020603050405020304" pitchFamily="18" charset="0"/>
            </a:endParaRPr>
          </a:p>
        </p:txBody>
      </p:sp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898264"/>
              </p:ext>
            </p:extLst>
          </p:nvPr>
        </p:nvGraphicFramePr>
        <p:xfrm>
          <a:off x="8043563" y="3378130"/>
          <a:ext cx="3861291" cy="158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10529333" y="3466457"/>
                <a:ext cx="6256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sl-SI" sz="3200" b="0" dirty="0" smtClean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333" y="3466457"/>
                <a:ext cx="625691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H="1" flipV="1">
            <a:off x="10842180" y="4020191"/>
            <a:ext cx="1089" cy="6589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379570" y="4724334"/>
            <a:ext cx="131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err="1" smtClean="0"/>
              <a:t>Reliability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761266" y="3676767"/>
            <a:ext cx="31940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600" dirty="0" err="1" smtClean="0"/>
              <a:t>Estimate</a:t>
            </a:r>
            <a:r>
              <a:rPr lang="sl-SI" sz="2600" dirty="0" smtClean="0"/>
              <a:t> how </a:t>
            </a:r>
            <a:r>
              <a:rPr lang="sl-SI" sz="2600" dirty="0" err="1" smtClean="0"/>
              <a:t>reliable</a:t>
            </a:r>
            <a:r>
              <a:rPr lang="sl-SI" sz="2600" dirty="0" smtClean="0"/>
              <a:t> is </a:t>
            </a:r>
            <a:r>
              <a:rPr lang="sl-SI" sz="2600" dirty="0" err="1" smtClean="0"/>
              <a:t>the</a:t>
            </a:r>
            <a:r>
              <a:rPr lang="sl-SI" sz="2600" dirty="0" smtClean="0"/>
              <a:t> </a:t>
            </a:r>
            <a:r>
              <a:rPr lang="sl-SI" sz="2600" dirty="0" err="1" smtClean="0"/>
              <a:t>reliability</a:t>
            </a:r>
            <a:r>
              <a:rPr lang="sl-SI" sz="2600" dirty="0" smtClean="0"/>
              <a:t> </a:t>
            </a:r>
            <a:r>
              <a:rPr lang="sl-SI" sz="2600" dirty="0" err="1" smtClean="0"/>
              <a:t>score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952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146" y="2667000"/>
            <a:ext cx="751229" cy="385646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8366641" cy="5262563"/>
          </a:xfrm>
        </p:spPr>
        <p:txBody>
          <a:bodyPr/>
          <a:lstStyle/>
          <a:p>
            <a:pPr marL="0" indent="0" algn="ctr">
              <a:buNone/>
            </a:pPr>
            <a:r>
              <a:rPr lang="sl-SI" b="1" dirty="0" smtClean="0"/>
              <a:t>Machine learning</a:t>
            </a:r>
            <a:r>
              <a:rPr lang="sl-SI" dirty="0" smtClean="0"/>
              <a:t> studies algorithms that can learn from data, make predictions on data and </a:t>
            </a:r>
            <a:r>
              <a:rPr lang="sl-SI" b="1" u="sng" dirty="0" smtClean="0"/>
              <a:t>improve with experience</a:t>
            </a:r>
            <a:r>
              <a:rPr lang="sl-SI" dirty="0" smtClean="0"/>
              <a:t> (Mitchell, 1997)</a:t>
            </a:r>
          </a:p>
          <a:p>
            <a:pPr marL="0" indent="0" algn="ctr">
              <a:buNone/>
            </a:pPr>
            <a:endParaRPr lang="sl-SI" i="1" dirty="0" smtClean="0"/>
          </a:p>
          <a:p>
            <a:pPr marL="0" indent="0" algn="ctr">
              <a:buNone/>
            </a:pPr>
            <a:endParaRPr lang="sl-SI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"/>
          <a:stretch/>
        </p:blipFill>
        <p:spPr>
          <a:xfrm>
            <a:off x="9204841" y="354493"/>
            <a:ext cx="2794831" cy="2312507"/>
          </a:xfrm>
          <a:prstGeom prst="rect">
            <a:avLst/>
          </a:prstGeom>
        </p:spPr>
      </p:pic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BECDB9-DD57-4302-8584-D8F8AC9DDA62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538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Results</a:t>
            </a:r>
            <a:r>
              <a:rPr lang="hr-HR" dirty="0" smtClean="0"/>
              <a:t>: </a:t>
            </a:r>
            <a:r>
              <a:rPr lang="hr-HR" dirty="0" err="1" smtClean="0"/>
              <a:t>prediction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properties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potential</a:t>
            </a:r>
            <a:r>
              <a:rPr lang="hr-HR" dirty="0" smtClean="0"/>
              <a:t> </a:t>
            </a:r>
            <a:r>
              <a:rPr lang="hr-HR" dirty="0" err="1" smtClean="0"/>
              <a:t>new</a:t>
            </a:r>
            <a:r>
              <a:rPr lang="hr-HR" dirty="0" smtClean="0"/>
              <a:t> </a:t>
            </a:r>
            <a:r>
              <a:rPr lang="hr-HR" dirty="0" err="1" smtClean="0"/>
              <a:t>antimalarial</a:t>
            </a:r>
            <a:r>
              <a:rPr lang="hr-HR" dirty="0" smtClean="0"/>
              <a:t> </a:t>
            </a:r>
            <a:r>
              <a:rPr lang="hr-HR" dirty="0" err="1" smtClean="0"/>
              <a:t>medications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968811" y="3791169"/>
            <a:ext cx="1273653" cy="12380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 smtClean="0">
                <a:solidFill>
                  <a:schemeClr val="tx1"/>
                </a:solidFill>
              </a:rPr>
              <a:t>Labeled</a:t>
            </a:r>
            <a:r>
              <a:rPr lang="hr-HR" dirty="0" smtClean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7" name="Right Brace 6"/>
          <p:cNvSpPr/>
          <p:nvPr/>
        </p:nvSpPr>
        <p:spPr>
          <a:xfrm rot="10800000">
            <a:off x="666412" y="3791743"/>
            <a:ext cx="167585" cy="1237457"/>
          </a:xfrm>
          <a:prstGeom prst="rightBrace">
            <a:avLst>
              <a:gd name="adj1" fmla="val 47662"/>
              <a:gd name="adj2" fmla="val 47217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74621" y="4320554"/>
            <a:ext cx="159844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hr-HR" dirty="0" smtClean="0"/>
              <a:t>~60 </a:t>
            </a:r>
            <a:r>
              <a:rPr lang="hr-HR" dirty="0" err="1" smtClean="0"/>
              <a:t>Compounds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210196" y="1711232"/>
            <a:ext cx="1719260" cy="4917206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200" dirty="0" smtClean="0">
                <a:solidFill>
                  <a:schemeClr val="tx1"/>
                </a:solidFill>
              </a:rPr>
              <a:t>ChEMBL</a:t>
            </a:r>
          </a:p>
          <a:p>
            <a:pPr algn="ctr"/>
            <a:r>
              <a:rPr lang="hr-HR" sz="2200" dirty="0" err="1" smtClean="0">
                <a:solidFill>
                  <a:schemeClr val="tx1"/>
                </a:solidFill>
              </a:rPr>
              <a:t>Database</a:t>
            </a:r>
            <a:endParaRPr lang="hr-HR" sz="2200" dirty="0" smtClean="0">
              <a:solidFill>
                <a:schemeClr val="tx1"/>
              </a:solidFill>
            </a:endParaRPr>
          </a:p>
          <a:p>
            <a:pPr algn="ctr"/>
            <a:r>
              <a:rPr lang="hr-HR" sz="2200" dirty="0" smtClean="0">
                <a:solidFill>
                  <a:schemeClr val="tx1"/>
                </a:solidFill>
              </a:rPr>
              <a:t>(www.ebi.ac.uk/chembl</a:t>
            </a:r>
            <a:r>
              <a:rPr lang="hr-HR" sz="2200" dirty="0">
                <a:solidFill>
                  <a:schemeClr val="tx1"/>
                </a:solidFill>
              </a:rPr>
              <a:t>/)</a:t>
            </a:r>
            <a:endParaRPr lang="hr-HR" sz="2200" dirty="0" smtClean="0">
              <a:solidFill>
                <a:schemeClr val="tx1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10800000">
            <a:off x="9950405" y="1711231"/>
            <a:ext cx="124978" cy="4917205"/>
          </a:xfrm>
          <a:prstGeom prst="rightBrace">
            <a:avLst>
              <a:gd name="adj1" fmla="val 47662"/>
              <a:gd name="adj2" fmla="val 47217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 rot="16200000">
                <a:off x="7197785" y="4004073"/>
                <a:ext cx="499610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hr-H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hr-HR" dirty="0" smtClean="0"/>
                  <a:t>400,000 Compounds</a:t>
                </a:r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97785" y="4004073"/>
                <a:ext cx="49961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197" r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5"/>
          <p:cNvSpPr txBox="1">
            <a:spLocks/>
          </p:cNvSpPr>
          <p:nvPr/>
        </p:nvSpPr>
        <p:spPr>
          <a:xfrm>
            <a:off x="2663985" y="3791170"/>
            <a:ext cx="1273651" cy="1833766"/>
          </a:xfrm>
          <a:prstGeom prst="rect">
            <a:avLst/>
          </a:prstGeom>
          <a:solidFill>
            <a:schemeClr val="accent4">
              <a:lumMod val="75000"/>
              <a:alpha val="51000"/>
            </a:schemeClr>
          </a:solidFill>
          <a:ln w="1270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l-SI" sz="2000" smtClean="0">
                <a:solidFill>
                  <a:schemeClr val="tx1"/>
                </a:solidFill>
              </a:rPr>
              <a:t>Unlabeled data</a:t>
            </a:r>
            <a:endParaRPr lang="sl-SI" sz="2000" dirty="0">
              <a:solidFill>
                <a:schemeClr val="tx1"/>
              </a:solidFill>
            </a:endParaRPr>
          </a:p>
        </p:txBody>
      </p:sp>
      <p:sp>
        <p:nvSpPr>
          <p:cNvPr id="14" name="Left-Up Arrow 13"/>
          <p:cNvSpPr/>
          <p:nvPr/>
        </p:nvSpPr>
        <p:spPr>
          <a:xfrm rot="10800000">
            <a:off x="1247471" y="1815032"/>
            <a:ext cx="8398301" cy="1288171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369509" y="1864814"/>
                <a:ext cx="6510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l-SI" dirty="0" smtClean="0">
                    <a:solidFill>
                      <a:schemeClr val="bg1"/>
                    </a:solidFill>
                  </a:rPr>
                  <a:t>Tanimoto similarity &gt; </a:t>
                </a:r>
                <a14:m>
                  <m:oMath xmlns:m="http://schemas.openxmlformats.org/officeDocument/2006/math">
                    <m:r>
                      <a:rPr lang="sl-SI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sl-SI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509" y="1864814"/>
                <a:ext cx="651099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4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/>
          <p:cNvSpPr/>
          <p:nvPr/>
        </p:nvSpPr>
        <p:spPr>
          <a:xfrm>
            <a:off x="2992002" y="2308009"/>
            <a:ext cx="623308" cy="1397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18" name="Rectangular Callout 17"/>
          <p:cNvSpPr/>
          <p:nvPr/>
        </p:nvSpPr>
        <p:spPr>
          <a:xfrm>
            <a:off x="4364848" y="2820201"/>
            <a:ext cx="1220931" cy="935342"/>
          </a:xfrm>
          <a:prstGeom prst="wedgeRectCallout">
            <a:avLst>
              <a:gd name="adj1" fmla="val -73528"/>
              <a:gd name="adj2" fmla="val 39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000" dirty="0" smtClean="0"/>
              <a:t>True unlabled data</a:t>
            </a:r>
            <a:endParaRPr lang="sl-SI" sz="2000" b="1" dirty="0"/>
          </a:p>
        </p:txBody>
      </p:sp>
      <p:sp>
        <p:nvSpPr>
          <p:cNvPr id="21" name="Bent-Up Arrow 20"/>
          <p:cNvSpPr/>
          <p:nvPr/>
        </p:nvSpPr>
        <p:spPr>
          <a:xfrm rot="5400000">
            <a:off x="3355121" y="5198028"/>
            <a:ext cx="301617" cy="216068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0185" y="600327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Learn</a:t>
            </a:r>
            <a:endParaRPr lang="es-ES" sz="2400" dirty="0"/>
          </a:p>
        </p:txBody>
      </p:sp>
      <p:sp>
        <p:nvSpPr>
          <p:cNvPr id="23" name="Rectangle 22"/>
          <p:cNvSpPr/>
          <p:nvPr/>
        </p:nvSpPr>
        <p:spPr>
          <a:xfrm>
            <a:off x="4780709" y="5891190"/>
            <a:ext cx="3242328" cy="7956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2800" dirty="0" err="1"/>
              <a:t>Self-training</a:t>
            </a:r>
            <a:r>
              <a:rPr lang="sl-SI" sz="2800" dirty="0"/>
              <a:t> </a:t>
            </a:r>
            <a:r>
              <a:rPr lang="sl-SI" sz="2800" dirty="0" err="1"/>
              <a:t>with</a:t>
            </a:r>
            <a:r>
              <a:rPr lang="sl-SI" sz="2800" dirty="0"/>
              <a:t> </a:t>
            </a:r>
            <a:r>
              <a:rPr lang="sl-SI" sz="2800" dirty="0" err="1"/>
              <a:t>ensembles</a:t>
            </a:r>
            <a:r>
              <a:rPr lang="sl-SI" sz="2800" dirty="0"/>
              <a:t> </a:t>
            </a:r>
            <a:r>
              <a:rPr lang="sl-SI" sz="2800" dirty="0" err="1"/>
              <a:t>of</a:t>
            </a:r>
            <a:r>
              <a:rPr lang="sl-SI" sz="2800" dirty="0"/>
              <a:t> </a:t>
            </a:r>
            <a:r>
              <a:rPr lang="sl-SI" sz="2800" dirty="0" err="1"/>
              <a:t>PCTs</a:t>
            </a:r>
            <a:endParaRPr lang="es-ES" sz="2800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2333073" y="4361664"/>
            <a:ext cx="222554" cy="2951078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"/>
          <a:stretch/>
        </p:blipFill>
        <p:spPr>
          <a:xfrm>
            <a:off x="1746601" y="1600971"/>
            <a:ext cx="7678355" cy="3373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Up Arrow 2"/>
          <p:cNvSpPr/>
          <p:nvPr/>
        </p:nvSpPr>
        <p:spPr>
          <a:xfrm>
            <a:off x="6244619" y="5159275"/>
            <a:ext cx="402521" cy="57841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48690" y="6504154"/>
            <a:ext cx="677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Levatić</a:t>
            </a:r>
            <a:r>
              <a:rPr lang="sl-SI" dirty="0" smtClean="0"/>
              <a:t> </a:t>
            </a:r>
            <a:r>
              <a:rPr lang="sl-SI" dirty="0" smtClean="0"/>
              <a:t>et </a:t>
            </a:r>
            <a:r>
              <a:rPr lang="sl-SI" dirty="0" err="1" smtClean="0"/>
              <a:t>al</a:t>
            </a:r>
            <a:r>
              <a:rPr lang="sl-SI" dirty="0" smtClean="0"/>
              <a:t>., IPSSC 2015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573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Other</a:t>
            </a:r>
            <a:r>
              <a:rPr lang="hr-HR" dirty="0" smtClean="0"/>
              <a:t> </a:t>
            </a: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r>
              <a:rPr lang="hr-HR" dirty="0" smtClean="0"/>
              <a:t> fo</a:t>
            </a:r>
            <a:r>
              <a:rPr lang="hr-HR" dirty="0" smtClean="0"/>
              <a:t>r </a:t>
            </a:r>
            <a:r>
              <a:rPr lang="hr-HR" dirty="0" err="1" smtClean="0"/>
              <a:t>multi</a:t>
            </a:r>
            <a:r>
              <a:rPr lang="hr-HR" dirty="0" smtClean="0"/>
              <a:t> </a:t>
            </a:r>
            <a:r>
              <a:rPr lang="hr-HR" dirty="0" err="1" smtClean="0"/>
              <a:t>target</a:t>
            </a:r>
            <a:r>
              <a:rPr lang="hr-HR" dirty="0" smtClean="0"/>
              <a:t> </a:t>
            </a:r>
            <a:r>
              <a:rPr lang="hr-HR" dirty="0" err="1" smtClean="0"/>
              <a:t>prediction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b="1" dirty="0" err="1" smtClean="0"/>
              <a:t>Kernelized</a:t>
            </a:r>
            <a:r>
              <a:rPr lang="sl-SI" b="1" dirty="0" smtClean="0"/>
              <a:t> </a:t>
            </a:r>
            <a:r>
              <a:rPr lang="sl-SI" b="1" dirty="0" err="1" smtClean="0"/>
              <a:t>Bayesian</a:t>
            </a:r>
            <a:r>
              <a:rPr lang="sl-SI" b="1" dirty="0" smtClean="0"/>
              <a:t> </a:t>
            </a:r>
            <a:r>
              <a:rPr lang="sl-SI" b="1" dirty="0" err="1" smtClean="0"/>
              <a:t>Matrix</a:t>
            </a:r>
            <a:r>
              <a:rPr lang="sl-SI" b="1" dirty="0" smtClean="0"/>
              <a:t> </a:t>
            </a:r>
            <a:r>
              <a:rPr lang="sl-SI" b="1" dirty="0" err="1" smtClean="0"/>
              <a:t>Factorization</a:t>
            </a:r>
            <a:endParaRPr lang="sl-SI" b="1" dirty="0" smtClean="0"/>
          </a:p>
          <a:p>
            <a:r>
              <a:rPr lang="es-ES" dirty="0" err="1" smtClean="0"/>
              <a:t>Gönen</a:t>
            </a:r>
            <a:r>
              <a:rPr lang="es-ES" dirty="0"/>
              <a:t>, M. &amp; </a:t>
            </a:r>
            <a:r>
              <a:rPr lang="es-ES" dirty="0" err="1"/>
              <a:t>Kaski</a:t>
            </a:r>
            <a:r>
              <a:rPr lang="es-ES" dirty="0"/>
              <a:t>, S. (2014). </a:t>
            </a:r>
            <a:r>
              <a:rPr lang="es-ES" i="1" dirty="0" smtClean="0"/>
              <a:t>IEEE </a:t>
            </a:r>
            <a:r>
              <a:rPr lang="es-ES" i="1" dirty="0" err="1" smtClean="0"/>
              <a:t>Transactions</a:t>
            </a:r>
            <a:r>
              <a:rPr lang="es-ES" i="1" dirty="0" smtClean="0"/>
              <a:t> </a:t>
            </a:r>
            <a:r>
              <a:rPr lang="es-ES" i="1" dirty="0" err="1"/>
              <a:t>on</a:t>
            </a:r>
            <a:r>
              <a:rPr lang="es-ES" i="1" dirty="0"/>
              <a:t> </a:t>
            </a:r>
            <a:r>
              <a:rPr lang="es-ES" i="1" dirty="0" err="1"/>
              <a:t>Pattern</a:t>
            </a:r>
            <a:r>
              <a:rPr lang="es-ES" i="1" dirty="0"/>
              <a:t> </a:t>
            </a:r>
            <a:r>
              <a:rPr lang="es-ES" i="1" dirty="0" err="1"/>
              <a:t>Analysis</a:t>
            </a:r>
            <a:r>
              <a:rPr lang="es-ES" i="1" dirty="0"/>
              <a:t> and Machine </a:t>
            </a:r>
            <a:r>
              <a:rPr lang="es-ES" i="1" dirty="0" err="1"/>
              <a:t>Intelligence</a:t>
            </a:r>
            <a:r>
              <a:rPr lang="es-ES" dirty="0"/>
              <a:t>, 36(10), </a:t>
            </a:r>
            <a:r>
              <a:rPr lang="es-ES" dirty="0" smtClean="0"/>
              <a:t>2047</a:t>
            </a:r>
            <a:r>
              <a:rPr lang="sl-SI" dirty="0" smtClean="0"/>
              <a:t>-</a:t>
            </a:r>
            <a:r>
              <a:rPr lang="es-ES" dirty="0" smtClean="0"/>
              <a:t>2060.</a:t>
            </a:r>
            <a:endParaRPr lang="sl-SI" dirty="0" smtClean="0"/>
          </a:p>
          <a:p>
            <a:r>
              <a:rPr lang="sl-SI" dirty="0" err="1" smtClean="0"/>
              <a:t>Multi-target</a:t>
            </a:r>
            <a:r>
              <a:rPr lang="sl-SI" dirty="0" smtClean="0"/>
              <a:t> </a:t>
            </a:r>
            <a:r>
              <a:rPr lang="sl-SI" dirty="0" err="1" smtClean="0"/>
              <a:t>regression</a:t>
            </a:r>
            <a:r>
              <a:rPr lang="sl-SI" dirty="0" smtClean="0"/>
              <a:t> </a:t>
            </a:r>
            <a:r>
              <a:rPr lang="sl-SI" dirty="0" err="1" smtClean="0"/>
              <a:t>and</a:t>
            </a:r>
            <a:r>
              <a:rPr lang="sl-SI" dirty="0" smtClean="0"/>
              <a:t> </a:t>
            </a:r>
            <a:r>
              <a:rPr lang="sl-SI" dirty="0" err="1" smtClean="0"/>
              <a:t>multi</a:t>
            </a:r>
            <a:r>
              <a:rPr lang="sl-SI" dirty="0" err="1" smtClean="0"/>
              <a:t>-label</a:t>
            </a:r>
            <a:r>
              <a:rPr lang="sl-SI" dirty="0" smtClean="0"/>
              <a:t> </a:t>
            </a:r>
            <a:r>
              <a:rPr lang="sl-SI" dirty="0" err="1" smtClean="0"/>
              <a:t>classification</a:t>
            </a:r>
            <a:endParaRPr lang="sl-SI" dirty="0" smtClean="0"/>
          </a:p>
          <a:p>
            <a:pPr marL="0" indent="0">
              <a:buNone/>
            </a:pPr>
            <a:r>
              <a:rPr lang="es-ES" b="1" dirty="0"/>
              <a:t>Input output </a:t>
            </a:r>
            <a:r>
              <a:rPr lang="es-ES" b="1" dirty="0" err="1"/>
              <a:t>kernel</a:t>
            </a:r>
            <a:r>
              <a:rPr lang="es-ES" b="1" dirty="0"/>
              <a:t> </a:t>
            </a:r>
            <a:r>
              <a:rPr lang="es-ES" b="1" dirty="0" err="1"/>
              <a:t>regression</a:t>
            </a:r>
            <a:endParaRPr lang="sl-SI" b="1" dirty="0" smtClean="0"/>
          </a:p>
          <a:p>
            <a:r>
              <a:rPr lang="es-ES" dirty="0" err="1"/>
              <a:t>Brouard</a:t>
            </a:r>
            <a:r>
              <a:rPr lang="es-ES" dirty="0"/>
              <a:t>, C., </a:t>
            </a:r>
            <a:r>
              <a:rPr lang="es-ES" dirty="0" err="1"/>
              <a:t>Szafranski</a:t>
            </a:r>
            <a:r>
              <a:rPr lang="es-ES" dirty="0"/>
              <a:t>, M., &amp; </a:t>
            </a:r>
            <a:r>
              <a:rPr lang="es-ES" dirty="0" err="1"/>
              <a:t>d'Alché-Buc</a:t>
            </a:r>
            <a:r>
              <a:rPr lang="es-ES" dirty="0"/>
              <a:t>, F. (2016). </a:t>
            </a:r>
            <a:r>
              <a:rPr lang="es-ES" i="1" dirty="0" err="1" smtClean="0"/>
              <a:t>Journal</a:t>
            </a:r>
            <a:r>
              <a:rPr lang="es-ES" i="1" dirty="0" smtClean="0"/>
              <a:t> </a:t>
            </a:r>
            <a:r>
              <a:rPr lang="es-ES" i="1" dirty="0"/>
              <a:t>of Machine </a:t>
            </a:r>
            <a:r>
              <a:rPr lang="es-ES" i="1" dirty="0" err="1"/>
              <a:t>Learning</a:t>
            </a:r>
            <a:r>
              <a:rPr lang="es-ES" i="1" dirty="0"/>
              <a:t> </a:t>
            </a:r>
            <a:r>
              <a:rPr lang="es-ES" i="1" dirty="0" err="1"/>
              <a:t>Research</a:t>
            </a:r>
            <a:r>
              <a:rPr lang="es-ES" dirty="0"/>
              <a:t>, 17(176), </a:t>
            </a:r>
            <a:r>
              <a:rPr lang="es-ES" dirty="0" smtClean="0"/>
              <a:t>1</a:t>
            </a:r>
            <a:r>
              <a:rPr lang="sl-SI" dirty="0" smtClean="0"/>
              <a:t>-</a:t>
            </a:r>
            <a:r>
              <a:rPr lang="es-ES" dirty="0" smtClean="0"/>
              <a:t>48.</a:t>
            </a:r>
            <a:endParaRPr lang="sl-SI" dirty="0" smtClean="0"/>
          </a:p>
          <a:p>
            <a:r>
              <a:rPr lang="sl-SI" dirty="0" err="1" smtClean="0"/>
              <a:t>Multi-target</a:t>
            </a:r>
            <a:r>
              <a:rPr lang="sl-SI" dirty="0" smtClean="0"/>
              <a:t> </a:t>
            </a:r>
            <a:r>
              <a:rPr lang="sl-SI" dirty="0" err="1" smtClean="0"/>
              <a:t>regression</a:t>
            </a:r>
            <a:r>
              <a:rPr lang="sl-SI" dirty="0" smtClean="0"/>
              <a:t> </a:t>
            </a:r>
            <a:r>
              <a:rPr lang="sl-SI" dirty="0" err="1" smtClean="0"/>
              <a:t>and</a:t>
            </a:r>
            <a:r>
              <a:rPr lang="sl-SI" dirty="0" smtClean="0"/>
              <a:t> </a:t>
            </a:r>
            <a:r>
              <a:rPr lang="sl-SI" dirty="0" err="1" smtClean="0"/>
              <a:t>multi-label</a:t>
            </a:r>
            <a:r>
              <a:rPr lang="sl-SI" dirty="0" smtClean="0"/>
              <a:t> </a:t>
            </a:r>
            <a:r>
              <a:rPr lang="sl-SI" dirty="0" err="1" smtClean="0"/>
              <a:t>classification</a:t>
            </a:r>
            <a:endParaRPr lang="sl-SI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012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Summary (2nd </a:t>
            </a:r>
            <a:r>
              <a:rPr lang="hr-HR" dirty="0" err="1" smtClean="0"/>
              <a:t>part</a:t>
            </a:r>
            <a:r>
              <a:rPr lang="hr-HR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Semi-supervised predictive clustering trees</a:t>
            </a:r>
          </a:p>
          <a:p>
            <a:r>
              <a:rPr lang="en-US" dirty="0" err="1" smtClean="0"/>
              <a:t>Interpretab</a:t>
            </a:r>
            <a:r>
              <a:rPr lang="sl-SI" dirty="0" smtClean="0"/>
              <a:t>l</a:t>
            </a:r>
            <a:r>
              <a:rPr lang="en-US" dirty="0" smtClean="0"/>
              <a:t>e</a:t>
            </a:r>
          </a:p>
          <a:p>
            <a:r>
              <a:rPr lang="en-US" dirty="0" smtClean="0"/>
              <a:t>Efficient</a:t>
            </a:r>
          </a:p>
          <a:p>
            <a:r>
              <a:rPr lang="en-US" dirty="0" smtClean="0"/>
              <a:t>(Quite) safe to use</a:t>
            </a:r>
          </a:p>
          <a:p>
            <a:r>
              <a:rPr lang="en-US" dirty="0" smtClean="0"/>
              <a:t>Extend naturally to ensembles</a:t>
            </a:r>
            <a:endParaRPr lang="sl-SI" dirty="0" smtClean="0"/>
          </a:p>
          <a:p>
            <a:r>
              <a:rPr lang="sl-SI" dirty="0" err="1" smtClean="0"/>
              <a:t>Handle</a:t>
            </a:r>
            <a:r>
              <a:rPr lang="sl-SI" dirty="0" smtClean="0"/>
              <a:t> </a:t>
            </a:r>
            <a:r>
              <a:rPr lang="sl-SI" dirty="0" smtClean="0"/>
              <a:t>(</a:t>
            </a:r>
            <a:r>
              <a:rPr lang="sl-SI" dirty="0" err="1" smtClean="0"/>
              <a:t>hierarchical</a:t>
            </a:r>
            <a:r>
              <a:rPr lang="sl-SI" dirty="0" smtClean="0"/>
              <a:t>) </a:t>
            </a:r>
            <a:r>
              <a:rPr lang="sl-SI" dirty="0" err="1" smtClean="0"/>
              <a:t>multi-label</a:t>
            </a:r>
            <a:r>
              <a:rPr lang="sl-SI" dirty="0" smtClean="0"/>
              <a:t> </a:t>
            </a:r>
            <a:r>
              <a:rPr lang="sl-SI" dirty="0" err="1" smtClean="0"/>
              <a:t>classification</a:t>
            </a:r>
            <a:r>
              <a:rPr lang="sl-SI" dirty="0" smtClean="0"/>
              <a:t> </a:t>
            </a:r>
            <a:r>
              <a:rPr lang="sl-SI" dirty="0" err="1" smtClean="0"/>
              <a:t>and</a:t>
            </a:r>
            <a:r>
              <a:rPr lang="sl-SI" dirty="0" smtClean="0"/>
              <a:t> </a:t>
            </a:r>
            <a:r>
              <a:rPr lang="sl-SI" dirty="0" err="1" smtClean="0"/>
              <a:t>multi-target</a:t>
            </a:r>
            <a:r>
              <a:rPr lang="sl-SI" dirty="0" smtClean="0"/>
              <a:t> </a:t>
            </a:r>
            <a:r>
              <a:rPr lang="sl-SI" dirty="0" err="1" smtClean="0"/>
              <a:t>regression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Se</a:t>
            </a:r>
            <a:r>
              <a:rPr lang="sl-SI" b="1" dirty="0" err="1" smtClean="0"/>
              <a:t>lf</a:t>
            </a:r>
            <a:r>
              <a:rPr lang="en-US" b="1" dirty="0" smtClean="0"/>
              <a:t>-</a:t>
            </a:r>
            <a:r>
              <a:rPr lang="sl-SI" b="1" dirty="0" err="1" smtClean="0"/>
              <a:t>training</a:t>
            </a:r>
            <a:r>
              <a:rPr lang="sl-SI" b="1" dirty="0" smtClean="0"/>
              <a:t> </a:t>
            </a:r>
            <a:r>
              <a:rPr lang="sl-SI" b="1" dirty="0" err="1" smtClean="0"/>
              <a:t>with</a:t>
            </a:r>
            <a:r>
              <a:rPr lang="sl-SI" b="1" dirty="0" smtClean="0"/>
              <a:t> </a:t>
            </a:r>
            <a:r>
              <a:rPr lang="sl-SI" b="1" dirty="0" err="1" smtClean="0"/>
              <a:t>ensembles</a:t>
            </a:r>
            <a:r>
              <a:rPr lang="sl-SI" b="1" dirty="0" smtClean="0"/>
              <a:t> </a:t>
            </a:r>
            <a:r>
              <a:rPr lang="sl-SI" b="1" dirty="0" err="1" smtClean="0"/>
              <a:t>of</a:t>
            </a:r>
            <a:r>
              <a:rPr lang="sl-SI" b="1" dirty="0" smtClean="0"/>
              <a:t> </a:t>
            </a:r>
            <a:r>
              <a:rPr lang="sl-SI" b="1" dirty="0" err="1" smtClean="0"/>
              <a:t>predictive</a:t>
            </a:r>
            <a:r>
              <a:rPr lang="sl-SI" b="1" dirty="0" smtClean="0"/>
              <a:t> </a:t>
            </a:r>
            <a:r>
              <a:rPr lang="sl-SI" b="1" dirty="0" err="1" smtClean="0"/>
              <a:t>clustering</a:t>
            </a:r>
            <a:r>
              <a:rPr lang="sl-SI" b="1" dirty="0" smtClean="0"/>
              <a:t> </a:t>
            </a:r>
            <a:r>
              <a:rPr lang="sl-SI" b="1" dirty="0" err="1" smtClean="0"/>
              <a:t>trees</a:t>
            </a:r>
            <a:endParaRPr lang="sl-SI" b="1" dirty="0" smtClean="0"/>
          </a:p>
          <a:p>
            <a:r>
              <a:rPr lang="en-US" dirty="0" smtClean="0"/>
              <a:t>Not so efficient (iterative learning) and not so safe (error propagation)</a:t>
            </a:r>
          </a:p>
          <a:p>
            <a:r>
              <a:rPr lang="en-US" dirty="0" smtClean="0"/>
              <a:t>Can outperform supervised Random Forests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Software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/>
              <a:t>learning</a:t>
            </a:r>
            <a:r>
              <a:rPr lang="hr-HR" dirty="0"/>
              <a:t> for </a:t>
            </a:r>
            <a:r>
              <a:rPr lang="hr-HR" dirty="0" err="1"/>
              <a:t>multi-target</a:t>
            </a:r>
            <a:r>
              <a:rPr lang="hr-HR" dirty="0"/>
              <a:t> </a:t>
            </a:r>
            <a:r>
              <a:rPr lang="hr-HR" dirty="0" err="1"/>
              <a:t>prediction</a:t>
            </a:r>
            <a:endParaRPr lang="hr-HR" b="1" dirty="0" smtClean="0"/>
          </a:p>
          <a:p>
            <a:r>
              <a:rPr lang="hr-HR" b="1" dirty="0" smtClean="0"/>
              <a:t>CLUS</a:t>
            </a:r>
            <a:r>
              <a:rPr lang="hr-HR" dirty="0" smtClean="0"/>
              <a:t> (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://source.ijs.si/ktclus/clus-public</a:t>
            </a:r>
            <a:r>
              <a:rPr lang="hr-HR" dirty="0" smtClean="0">
                <a:hlinkClick r:id="rId2"/>
              </a:rPr>
              <a:t>/</a:t>
            </a:r>
            <a:r>
              <a:rPr lang="hr-HR" dirty="0" smtClean="0"/>
              <a:t>)</a:t>
            </a:r>
          </a:p>
          <a:p>
            <a:pPr lvl="1"/>
            <a:r>
              <a:rPr lang="hr-HR" dirty="0" err="1" smtClean="0"/>
              <a:t>Implements</a:t>
            </a:r>
            <a:r>
              <a:rPr lang="hr-HR" dirty="0" smtClean="0"/>
              <a:t> </a:t>
            </a:r>
            <a:r>
              <a:rPr lang="hr-HR" dirty="0" err="1"/>
              <a:t>semi-supervised</a:t>
            </a:r>
            <a:r>
              <a:rPr lang="hr-HR" dirty="0"/>
              <a:t> </a:t>
            </a:r>
            <a:r>
              <a:rPr lang="hr-HR" dirty="0" err="1"/>
              <a:t>predictive</a:t>
            </a:r>
            <a:r>
              <a:rPr lang="hr-HR" dirty="0"/>
              <a:t> </a:t>
            </a:r>
            <a:r>
              <a:rPr lang="hr-HR" dirty="0" err="1"/>
              <a:t>clustering</a:t>
            </a:r>
            <a:r>
              <a:rPr lang="hr-HR" dirty="0"/>
              <a:t> </a:t>
            </a:r>
            <a:r>
              <a:rPr lang="hr-HR" dirty="0" err="1"/>
              <a:t>trees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 smtClean="0"/>
              <a:t>ensembles</a:t>
            </a:r>
            <a:endParaRPr lang="hr-HR" dirty="0" smtClean="0"/>
          </a:p>
          <a:p>
            <a:pPr lvl="1"/>
            <a:r>
              <a:rPr lang="hr-HR" dirty="0" smtClean="0"/>
              <a:t>(</a:t>
            </a:r>
            <a:r>
              <a:rPr lang="hr-HR" dirty="0" err="1" smtClean="0"/>
              <a:t>Hierarchical</a:t>
            </a:r>
            <a:r>
              <a:rPr lang="hr-HR" dirty="0" smtClean="0"/>
              <a:t>) </a:t>
            </a:r>
            <a:r>
              <a:rPr lang="hr-HR" dirty="0" err="1" smtClean="0"/>
              <a:t>multi</a:t>
            </a:r>
            <a:r>
              <a:rPr lang="hr-HR" dirty="0" err="1" smtClean="0"/>
              <a:t>-label</a:t>
            </a:r>
            <a:r>
              <a:rPr lang="hr-HR" dirty="0" smtClean="0"/>
              <a:t> </a:t>
            </a:r>
            <a:r>
              <a:rPr lang="hr-HR" dirty="0" err="1" smtClean="0"/>
              <a:t>classification</a:t>
            </a:r>
            <a:r>
              <a:rPr lang="hr-HR" dirty="0" smtClean="0"/>
              <a:t>, </a:t>
            </a:r>
            <a:r>
              <a:rPr lang="hr-HR" dirty="0" err="1" smtClean="0"/>
              <a:t>multi-target</a:t>
            </a:r>
            <a:r>
              <a:rPr lang="hr-HR" dirty="0" smtClean="0"/>
              <a:t> </a:t>
            </a:r>
            <a:r>
              <a:rPr lang="hr-HR" dirty="0" err="1" smtClean="0"/>
              <a:t>regression</a:t>
            </a:r>
            <a:endParaRPr lang="hr-HR" dirty="0" smtClean="0"/>
          </a:p>
          <a:p>
            <a:r>
              <a:rPr lang="hr-HR" b="1" dirty="0" smtClean="0"/>
              <a:t>KBMF</a:t>
            </a:r>
            <a:r>
              <a:rPr lang="hr-HR" dirty="0" smtClean="0"/>
              <a:t> </a:t>
            </a:r>
            <a:r>
              <a:rPr lang="hr-HR" dirty="0"/>
              <a:t>(</a:t>
            </a:r>
            <a:r>
              <a:rPr lang="hr-HR" dirty="0">
                <a:hlinkClick r:id="rId3"/>
              </a:rPr>
              <a:t>https://github.com/mehmetgonen/kbmf</a:t>
            </a:r>
            <a:r>
              <a:rPr lang="hr-HR" dirty="0" smtClean="0"/>
              <a:t>)</a:t>
            </a:r>
          </a:p>
          <a:p>
            <a:pPr lvl="1"/>
            <a:r>
              <a:rPr lang="hr-HR" dirty="0" err="1"/>
              <a:t>Gönen</a:t>
            </a:r>
            <a:r>
              <a:rPr lang="hr-HR" dirty="0"/>
              <a:t>, M. &amp; </a:t>
            </a:r>
            <a:r>
              <a:rPr lang="hr-HR" dirty="0" err="1"/>
              <a:t>Kaski</a:t>
            </a:r>
            <a:r>
              <a:rPr lang="hr-HR" dirty="0"/>
              <a:t>, S. (2014). </a:t>
            </a:r>
            <a:r>
              <a:rPr lang="hr-HR" dirty="0" err="1"/>
              <a:t>Kernelized</a:t>
            </a:r>
            <a:r>
              <a:rPr lang="hr-HR" dirty="0"/>
              <a:t> </a:t>
            </a:r>
            <a:r>
              <a:rPr lang="hr-HR" dirty="0" err="1"/>
              <a:t>Bayesian</a:t>
            </a:r>
            <a:r>
              <a:rPr lang="hr-HR" dirty="0"/>
              <a:t> </a:t>
            </a:r>
            <a:r>
              <a:rPr lang="hr-HR" dirty="0" err="1"/>
              <a:t>Matrix</a:t>
            </a:r>
            <a:r>
              <a:rPr lang="hr-HR" dirty="0"/>
              <a:t> </a:t>
            </a:r>
            <a:r>
              <a:rPr lang="hr-HR" dirty="0" err="1"/>
              <a:t>Factorization</a:t>
            </a:r>
            <a:r>
              <a:rPr lang="hr-HR" dirty="0"/>
              <a:t>, </a:t>
            </a:r>
            <a:r>
              <a:rPr lang="hr-HR" i="1" dirty="0"/>
              <a:t>IEEE </a:t>
            </a:r>
            <a:r>
              <a:rPr lang="hr-HR" i="1" dirty="0" err="1"/>
              <a:t>Transactions</a:t>
            </a:r>
            <a:r>
              <a:rPr lang="hr-HR" i="1" dirty="0"/>
              <a:t> on </a:t>
            </a:r>
            <a:r>
              <a:rPr lang="hr-HR" i="1" dirty="0" err="1"/>
              <a:t>Pattern</a:t>
            </a:r>
            <a:r>
              <a:rPr lang="hr-HR" i="1" dirty="0"/>
              <a:t> </a:t>
            </a:r>
            <a:r>
              <a:rPr lang="hr-HR" i="1" dirty="0" err="1"/>
              <a:t>Analysis</a:t>
            </a:r>
            <a:r>
              <a:rPr lang="hr-HR" i="1" dirty="0"/>
              <a:t> </a:t>
            </a:r>
            <a:r>
              <a:rPr lang="hr-HR" i="1" dirty="0" err="1"/>
              <a:t>and</a:t>
            </a:r>
            <a:r>
              <a:rPr lang="hr-HR" i="1" dirty="0"/>
              <a:t> </a:t>
            </a:r>
            <a:r>
              <a:rPr lang="hr-HR" i="1" dirty="0" err="1"/>
              <a:t>Machine</a:t>
            </a:r>
            <a:r>
              <a:rPr lang="hr-HR" i="1" dirty="0"/>
              <a:t> </a:t>
            </a:r>
            <a:r>
              <a:rPr lang="hr-HR" i="1" dirty="0" err="1" smtClean="0"/>
              <a:t>Intelligence</a:t>
            </a:r>
            <a:r>
              <a:rPr lang="hr-HR" dirty="0" smtClean="0"/>
              <a:t> </a:t>
            </a:r>
          </a:p>
          <a:p>
            <a:pPr lvl="1"/>
            <a:r>
              <a:rPr lang="hr-HR" dirty="0" err="1"/>
              <a:t>Multi-label</a:t>
            </a:r>
            <a:r>
              <a:rPr lang="hr-HR" dirty="0"/>
              <a:t> </a:t>
            </a:r>
            <a:r>
              <a:rPr lang="hr-HR" dirty="0" err="1" smtClean="0"/>
              <a:t>classification</a:t>
            </a:r>
            <a:r>
              <a:rPr lang="hr-HR" dirty="0" smtClean="0"/>
              <a:t>, </a:t>
            </a:r>
            <a:r>
              <a:rPr lang="hr-HR" dirty="0" err="1"/>
              <a:t>multi-target</a:t>
            </a:r>
            <a:r>
              <a:rPr lang="hr-HR" dirty="0"/>
              <a:t> </a:t>
            </a:r>
            <a:r>
              <a:rPr lang="hr-HR" dirty="0" err="1" smtClean="0"/>
              <a:t>regression</a:t>
            </a:r>
            <a:endParaRPr lang="hr-HR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79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L</a:t>
            </a:r>
            <a:r>
              <a:rPr lang="en-US" dirty="0" err="1"/>
              <a:t>evatić</a:t>
            </a:r>
            <a:r>
              <a:rPr lang="sl-SI" dirty="0"/>
              <a:t>, J.</a:t>
            </a:r>
            <a:r>
              <a:rPr lang="en-US" dirty="0"/>
              <a:t>,</a:t>
            </a:r>
            <a:r>
              <a:rPr lang="sl-SI" dirty="0"/>
              <a:t> </a:t>
            </a:r>
            <a:r>
              <a:rPr lang="en-US" dirty="0" err="1" smtClean="0"/>
              <a:t>Kocev</a:t>
            </a:r>
            <a:r>
              <a:rPr lang="sl-SI" dirty="0"/>
              <a:t>, D.</a:t>
            </a:r>
            <a:r>
              <a:rPr lang="en-US" dirty="0" smtClean="0"/>
              <a:t>,</a:t>
            </a:r>
            <a:r>
              <a:rPr lang="sl-SI" dirty="0" smtClean="0"/>
              <a:t> </a:t>
            </a:r>
            <a:r>
              <a:rPr lang="en-US" dirty="0" err="1"/>
              <a:t>Ceci</a:t>
            </a:r>
            <a:r>
              <a:rPr lang="sl-SI" dirty="0"/>
              <a:t>, M.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Džeroski</a:t>
            </a:r>
            <a:r>
              <a:rPr lang="sl-SI" dirty="0"/>
              <a:t>, S. (</a:t>
            </a:r>
            <a:r>
              <a:rPr lang="sl-SI" dirty="0" smtClean="0"/>
              <a:t>2018) </a:t>
            </a:r>
            <a:r>
              <a:rPr lang="en-US" dirty="0"/>
              <a:t>Semi-supervised trees for multi-target regression</a:t>
            </a:r>
            <a:r>
              <a:rPr lang="sl-SI" dirty="0" smtClean="0"/>
              <a:t>, </a:t>
            </a:r>
            <a:r>
              <a:rPr lang="en-US" dirty="0"/>
              <a:t>Information Sciences</a:t>
            </a:r>
            <a:endParaRPr lang="sl-SI" dirty="0" smtClean="0"/>
          </a:p>
          <a:p>
            <a:r>
              <a:rPr lang="sl-SI" dirty="0" smtClean="0"/>
              <a:t>L</a:t>
            </a:r>
            <a:r>
              <a:rPr lang="en-US" dirty="0" err="1" smtClean="0"/>
              <a:t>evatić</a:t>
            </a:r>
            <a:r>
              <a:rPr lang="sl-SI" dirty="0" smtClean="0"/>
              <a:t>, J.</a:t>
            </a:r>
            <a:r>
              <a:rPr lang="en-US" dirty="0" smtClean="0"/>
              <a:t>,</a:t>
            </a:r>
            <a:r>
              <a:rPr lang="sl-SI" dirty="0" smtClean="0"/>
              <a:t> </a:t>
            </a:r>
            <a:r>
              <a:rPr lang="en-US" dirty="0" err="1" smtClean="0"/>
              <a:t>Ceci</a:t>
            </a:r>
            <a:r>
              <a:rPr lang="sl-SI" dirty="0" smtClean="0"/>
              <a:t>, M.</a:t>
            </a:r>
            <a:r>
              <a:rPr lang="en-US" dirty="0" smtClean="0"/>
              <a:t>, </a:t>
            </a:r>
            <a:r>
              <a:rPr lang="en-US" dirty="0" err="1" smtClean="0"/>
              <a:t>Kocev</a:t>
            </a:r>
            <a:r>
              <a:rPr lang="sl-SI" dirty="0" smtClean="0"/>
              <a:t>, D.</a:t>
            </a:r>
            <a:r>
              <a:rPr lang="en-US" dirty="0" smtClean="0"/>
              <a:t>, </a:t>
            </a:r>
            <a:r>
              <a:rPr lang="en-US" dirty="0" err="1" smtClean="0"/>
              <a:t>Džeroski</a:t>
            </a:r>
            <a:r>
              <a:rPr lang="sl-SI" dirty="0" smtClean="0"/>
              <a:t>, S. (2017) </a:t>
            </a:r>
            <a:r>
              <a:rPr lang="en-US" dirty="0"/>
              <a:t>Self-training for multi-target regression with tree </a:t>
            </a:r>
            <a:r>
              <a:rPr lang="en-US" dirty="0" smtClean="0"/>
              <a:t>ensembles</a:t>
            </a:r>
            <a:r>
              <a:rPr lang="sl-SI" dirty="0" smtClean="0"/>
              <a:t>, </a:t>
            </a:r>
            <a:r>
              <a:rPr lang="en-US" i="1" dirty="0"/>
              <a:t>Knowledge-Based </a:t>
            </a:r>
            <a:r>
              <a:rPr lang="en-US" i="1" dirty="0" smtClean="0"/>
              <a:t>Systems</a:t>
            </a:r>
            <a:endParaRPr lang="sl-SI" i="1" dirty="0" smtClean="0"/>
          </a:p>
          <a:p>
            <a:r>
              <a:rPr lang="sl-SI" dirty="0"/>
              <a:t>L</a:t>
            </a:r>
            <a:r>
              <a:rPr lang="en-US" dirty="0" err="1"/>
              <a:t>evatić</a:t>
            </a:r>
            <a:r>
              <a:rPr lang="sl-SI" dirty="0"/>
              <a:t>, J.</a:t>
            </a:r>
            <a:r>
              <a:rPr lang="en-US" dirty="0"/>
              <a:t>,</a:t>
            </a:r>
            <a:r>
              <a:rPr lang="sl-SI" dirty="0"/>
              <a:t> </a:t>
            </a:r>
            <a:r>
              <a:rPr lang="en-US" dirty="0" err="1" smtClean="0"/>
              <a:t>Ceci</a:t>
            </a:r>
            <a:r>
              <a:rPr lang="sl-SI" dirty="0" smtClean="0"/>
              <a:t>, </a:t>
            </a:r>
            <a:r>
              <a:rPr lang="sl-SI" dirty="0"/>
              <a:t>M.</a:t>
            </a:r>
            <a:r>
              <a:rPr lang="en-US" dirty="0"/>
              <a:t>, </a:t>
            </a:r>
            <a:r>
              <a:rPr lang="en-US" dirty="0" err="1" smtClean="0"/>
              <a:t>Kocev</a:t>
            </a:r>
            <a:r>
              <a:rPr lang="sl-SI" dirty="0" smtClean="0"/>
              <a:t>, </a:t>
            </a:r>
            <a:r>
              <a:rPr lang="sl-SI" dirty="0"/>
              <a:t>D.</a:t>
            </a:r>
            <a:r>
              <a:rPr lang="en-US" dirty="0"/>
              <a:t>, </a:t>
            </a:r>
            <a:r>
              <a:rPr lang="en-US" dirty="0" err="1"/>
              <a:t>Džeroski</a:t>
            </a:r>
            <a:r>
              <a:rPr lang="sl-SI" dirty="0"/>
              <a:t>, S. (2017) </a:t>
            </a:r>
            <a:r>
              <a:rPr lang="en-US" dirty="0"/>
              <a:t>Semi-supervised classification trees</a:t>
            </a:r>
            <a:r>
              <a:rPr lang="sl-SI" dirty="0" smtClean="0"/>
              <a:t>, </a:t>
            </a:r>
            <a:r>
              <a:rPr lang="en-US" i="1" dirty="0"/>
              <a:t>Journal of Intelligent Information Systems</a:t>
            </a:r>
            <a:endParaRPr lang="sl-SI" i="1" dirty="0"/>
          </a:p>
          <a:p>
            <a:r>
              <a:rPr lang="hr-HR" dirty="0" err="1" smtClean="0"/>
              <a:t>Levatić</a:t>
            </a:r>
            <a:r>
              <a:rPr lang="hr-HR" dirty="0" smtClean="0"/>
              <a:t>, J. (2017) </a:t>
            </a:r>
            <a:r>
              <a:rPr lang="hr-HR" dirty="0" err="1" smtClean="0"/>
              <a:t>Semi-supervised</a:t>
            </a:r>
            <a:r>
              <a:rPr lang="hr-HR" dirty="0" smtClean="0"/>
              <a:t> </a:t>
            </a:r>
            <a:r>
              <a:rPr lang="hr-HR" dirty="0" err="1" smtClean="0"/>
              <a:t>learning</a:t>
            </a:r>
            <a:r>
              <a:rPr lang="hr-HR" dirty="0" smtClean="0"/>
              <a:t> for </a:t>
            </a:r>
            <a:r>
              <a:rPr lang="hr-HR" dirty="0" err="1" smtClean="0"/>
              <a:t>structured</a:t>
            </a:r>
            <a:r>
              <a:rPr lang="hr-HR" dirty="0" smtClean="0"/>
              <a:t> output </a:t>
            </a:r>
            <a:r>
              <a:rPr lang="hr-HR" dirty="0" err="1" smtClean="0"/>
              <a:t>prediction</a:t>
            </a:r>
            <a:r>
              <a:rPr lang="hr-HR" dirty="0" smtClean="0"/>
              <a:t>, </a:t>
            </a:r>
            <a:r>
              <a:rPr lang="hr-HR" dirty="0" err="1" smtClean="0"/>
              <a:t>PhD</a:t>
            </a:r>
            <a:r>
              <a:rPr lang="hr-HR" dirty="0" smtClean="0"/>
              <a:t> </a:t>
            </a:r>
            <a:r>
              <a:rPr lang="hr-HR" dirty="0" err="1" smtClean="0"/>
              <a:t>thesis</a:t>
            </a: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3410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27314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 err="1" smtClean="0">
                <a:solidFill>
                  <a:schemeClr val="bg1"/>
                </a:solidFill>
              </a:rPr>
              <a:t>Random</a:t>
            </a:r>
            <a:r>
              <a:rPr lang="sl-SI" dirty="0" smtClean="0">
                <a:solidFill>
                  <a:schemeClr val="bg1"/>
                </a:solidFill>
              </a:rPr>
              <a:t> </a:t>
            </a:r>
            <a:r>
              <a:rPr lang="sl-SI" dirty="0" err="1" smtClean="0">
                <a:solidFill>
                  <a:schemeClr val="bg1"/>
                </a:solidFill>
              </a:rPr>
              <a:t>Forest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4" y="1690689"/>
            <a:ext cx="9077074" cy="44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Right Arrow 31"/>
          <p:cNvSpPr/>
          <p:nvPr/>
        </p:nvSpPr>
        <p:spPr>
          <a:xfrm>
            <a:off x="11890277" y="-1213004"/>
            <a:ext cx="698903" cy="329402"/>
          </a:xfrm>
          <a:prstGeom prst="rightArrow">
            <a:avLst>
              <a:gd name="adj1" fmla="val 42914"/>
              <a:gd name="adj2" fmla="val 11023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811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26" y="3972854"/>
            <a:ext cx="767724" cy="6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31"/>
          <p:cNvSpPr/>
          <p:nvPr/>
        </p:nvSpPr>
        <p:spPr>
          <a:xfrm>
            <a:off x="11890277" y="-1213004"/>
            <a:ext cx="698903" cy="329402"/>
          </a:xfrm>
          <a:prstGeom prst="rightArrow">
            <a:avLst>
              <a:gd name="adj1" fmla="val 42914"/>
              <a:gd name="adj2" fmla="val 11023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Right Arrow 11"/>
          <p:cNvSpPr/>
          <p:nvPr/>
        </p:nvSpPr>
        <p:spPr>
          <a:xfrm>
            <a:off x="2004908" y="4633841"/>
            <a:ext cx="255942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5110219" y="3972854"/>
            <a:ext cx="885064" cy="2224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</a:rPr>
              <a:t>HeLa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5367" y="3950153"/>
            <a:ext cx="1139952" cy="27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>
                <a:solidFill>
                  <a:schemeClr val="tx1"/>
                </a:solidFill>
              </a:rPr>
              <a:t>MCF7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326" r="66729" b="64069"/>
          <a:stretch/>
        </p:blipFill>
        <p:spPr bwMode="auto">
          <a:xfrm>
            <a:off x="736110" y="4488429"/>
            <a:ext cx="1035974" cy="5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b="64452"/>
          <a:stretch/>
        </p:blipFill>
        <p:spPr bwMode="auto">
          <a:xfrm>
            <a:off x="694021" y="5065070"/>
            <a:ext cx="1210211" cy="6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059482" y="385325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Kills cancer cells?</a:t>
            </a:r>
            <a:endParaRPr lang="es-E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56252" y="4072074"/>
            <a:ext cx="197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200" dirty="0" smtClean="0"/>
              <a:t>?</a:t>
            </a:r>
            <a:endParaRPr lang="es-ES" sz="9200" dirty="0"/>
          </a:p>
        </p:txBody>
      </p:sp>
    </p:spTree>
    <p:extLst>
      <p:ext uri="{BB962C8B-B14F-4D97-AF65-F5344CB8AC3E}">
        <p14:creationId xmlns:p14="http://schemas.microsoft.com/office/powerpoint/2010/main" val="33500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26" y="3972854"/>
            <a:ext cx="767724" cy="6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31"/>
          <p:cNvSpPr/>
          <p:nvPr/>
        </p:nvSpPr>
        <p:spPr>
          <a:xfrm>
            <a:off x="11890277" y="-1213004"/>
            <a:ext cx="698903" cy="329402"/>
          </a:xfrm>
          <a:prstGeom prst="rightArrow">
            <a:avLst>
              <a:gd name="adj1" fmla="val 42914"/>
              <a:gd name="adj2" fmla="val 11023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Right Arrow 11"/>
          <p:cNvSpPr/>
          <p:nvPr/>
        </p:nvSpPr>
        <p:spPr>
          <a:xfrm>
            <a:off x="2004908" y="4633841"/>
            <a:ext cx="255942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5110219" y="3972854"/>
            <a:ext cx="885064" cy="2224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</a:rPr>
              <a:t>HeLa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5367" y="3950153"/>
            <a:ext cx="1139952" cy="27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>
                <a:solidFill>
                  <a:schemeClr val="tx1"/>
                </a:solidFill>
              </a:rPr>
              <a:t>MCF7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Multiply 16"/>
          <p:cNvSpPr/>
          <p:nvPr/>
        </p:nvSpPr>
        <p:spPr>
          <a:xfrm>
            <a:off x="5412959" y="4337428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59" y="4358598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67" y="4641709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26" y="4940715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ultiply 21"/>
          <p:cNvSpPr/>
          <p:nvPr/>
        </p:nvSpPr>
        <p:spPr>
          <a:xfrm>
            <a:off x="4764005" y="4611674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4777409" y="4932646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9"/>
          <a:stretch/>
        </p:blipFill>
        <p:spPr>
          <a:xfrm>
            <a:off x="2698387" y="4203705"/>
            <a:ext cx="1230396" cy="80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51520" r="65388" b="14794"/>
          <a:stretch/>
        </p:blipFill>
        <p:spPr>
          <a:xfrm>
            <a:off x="2690914" y="5044650"/>
            <a:ext cx="474293" cy="369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4" t="51604" r="13589" b="17903"/>
          <a:stretch/>
        </p:blipFill>
        <p:spPr>
          <a:xfrm>
            <a:off x="3555208" y="5038848"/>
            <a:ext cx="348746" cy="334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t="42667" r="42937" b="21777"/>
          <a:stretch/>
        </p:blipFill>
        <p:spPr>
          <a:xfrm>
            <a:off x="3229350" y="5049920"/>
            <a:ext cx="229135" cy="287542"/>
          </a:xfrm>
          <a:prstGeom prst="rect">
            <a:avLst/>
          </a:prstGeom>
        </p:spPr>
      </p:pic>
      <p:pic>
        <p:nvPicPr>
          <p:cNvPr id="1026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326" r="66729" b="64069"/>
          <a:stretch/>
        </p:blipFill>
        <p:spPr bwMode="auto">
          <a:xfrm>
            <a:off x="736110" y="4488429"/>
            <a:ext cx="1035974" cy="5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b="64452"/>
          <a:stretch/>
        </p:blipFill>
        <p:spPr bwMode="auto">
          <a:xfrm>
            <a:off x="694021" y="5065070"/>
            <a:ext cx="1210211" cy="6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059482" y="385325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Kills cancer cells?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614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S</a:t>
            </a:r>
            <a:r>
              <a:rPr lang="en-US" dirty="0" err="1" smtClean="0"/>
              <a:t>upervised</a:t>
            </a:r>
            <a:r>
              <a:rPr lang="en-US" dirty="0" smtClean="0"/>
              <a:t> </a:t>
            </a:r>
            <a:r>
              <a:rPr lang="hr-HR" dirty="0" smtClean="0"/>
              <a:t>and semi-supervised </a:t>
            </a:r>
            <a:r>
              <a:rPr lang="en-US" dirty="0" smtClean="0"/>
              <a:t>learning</a:t>
            </a:r>
            <a:endParaRPr lang="en-US" b="1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834371"/>
              </p:ext>
            </p:extLst>
          </p:nvPr>
        </p:nvGraphicFramePr>
        <p:xfrm>
          <a:off x="662533" y="1517454"/>
          <a:ext cx="5181499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7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Labeled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61748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Descriptive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sl-SI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sl-SI" sz="1400" baseline="0" dirty="0" err="1" smtClean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106675" marR="10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err="1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30895"/>
              </p:ext>
            </p:extLst>
          </p:nvPr>
        </p:nvGraphicFramePr>
        <p:xfrm>
          <a:off x="6586982" y="1519539"/>
          <a:ext cx="5166475" cy="21259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8130">
                <a:tc gridSpan="7">
                  <a:txBody>
                    <a:bodyPr/>
                    <a:lstStyle/>
                    <a:p>
                      <a:pPr algn="ctr"/>
                      <a:r>
                        <a:rPr lang="hr-HR" sz="2400" b="0" dirty="0" smtClean="0">
                          <a:solidFill>
                            <a:schemeClr val="tx1"/>
                          </a:solidFill>
                        </a:rPr>
                        <a:t>Unlabeled</a:t>
                      </a:r>
                      <a:r>
                        <a:rPr lang="hr-HR" sz="2400" b="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GB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04367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b="0" dirty="0" smtClean="0">
                          <a:solidFill>
                            <a:schemeClr val="tx1"/>
                          </a:solidFill>
                        </a:rPr>
                        <a:t>Example N+1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N+2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N+3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N+4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Example N+5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006" marR="80006" marT="34290" marB="3429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26" y="3972854"/>
            <a:ext cx="767724" cy="6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31"/>
          <p:cNvSpPr/>
          <p:nvPr/>
        </p:nvSpPr>
        <p:spPr>
          <a:xfrm>
            <a:off x="11890277" y="-1213004"/>
            <a:ext cx="698903" cy="329402"/>
          </a:xfrm>
          <a:prstGeom prst="rightArrow">
            <a:avLst>
              <a:gd name="adj1" fmla="val 42914"/>
              <a:gd name="adj2" fmla="val 11023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Right Arrow 11"/>
          <p:cNvSpPr/>
          <p:nvPr/>
        </p:nvSpPr>
        <p:spPr>
          <a:xfrm>
            <a:off x="2004908" y="4633841"/>
            <a:ext cx="255942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5110219" y="3972854"/>
            <a:ext cx="885064" cy="2224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smtClean="0">
                <a:solidFill>
                  <a:schemeClr val="tx1"/>
                </a:solidFill>
              </a:rPr>
              <a:t>HeLa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5367" y="3950153"/>
            <a:ext cx="1139952" cy="279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>
                <a:solidFill>
                  <a:schemeClr val="tx1"/>
                </a:solidFill>
              </a:rPr>
              <a:t>MCF7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Multiply 16"/>
          <p:cNvSpPr/>
          <p:nvPr/>
        </p:nvSpPr>
        <p:spPr>
          <a:xfrm>
            <a:off x="5412959" y="4337428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59" y="4358598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67" y="4641709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://www.iconsdb.com/icons/download/green/checked-checkbox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26" y="4940715"/>
            <a:ext cx="208568" cy="2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ultiply 21"/>
          <p:cNvSpPr/>
          <p:nvPr/>
        </p:nvSpPr>
        <p:spPr>
          <a:xfrm>
            <a:off x="4764005" y="4611674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4777409" y="4932646"/>
            <a:ext cx="228436" cy="252271"/>
          </a:xfrm>
          <a:prstGeom prst="mathMultiply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59"/>
          <a:stretch/>
        </p:blipFill>
        <p:spPr>
          <a:xfrm>
            <a:off x="2698387" y="4203705"/>
            <a:ext cx="1230396" cy="80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51520" r="65388" b="14794"/>
          <a:stretch/>
        </p:blipFill>
        <p:spPr>
          <a:xfrm>
            <a:off x="2690914" y="5044650"/>
            <a:ext cx="474293" cy="369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4" t="51604" r="13589" b="17903"/>
          <a:stretch/>
        </p:blipFill>
        <p:spPr>
          <a:xfrm>
            <a:off x="3555208" y="5038848"/>
            <a:ext cx="348746" cy="334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t="42667" r="42937" b="21777"/>
          <a:stretch/>
        </p:blipFill>
        <p:spPr>
          <a:xfrm>
            <a:off x="3229350" y="5049920"/>
            <a:ext cx="229135" cy="2875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60" y="3869430"/>
            <a:ext cx="3059867" cy="1684663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10309690" y="4633841"/>
            <a:ext cx="590165" cy="251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326" r="66729" b="64069"/>
          <a:stretch/>
        </p:blipFill>
        <p:spPr bwMode="auto">
          <a:xfrm>
            <a:off x="736110" y="4488429"/>
            <a:ext cx="1035974" cy="51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chemical compound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b="64452"/>
          <a:stretch/>
        </p:blipFill>
        <p:spPr bwMode="auto">
          <a:xfrm>
            <a:off x="694021" y="5065070"/>
            <a:ext cx="1210211" cy="68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902497" y="4014112"/>
            <a:ext cx="197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200" dirty="0" smtClean="0"/>
              <a:t>?</a:t>
            </a:r>
            <a:endParaRPr lang="es-ES" sz="9200" dirty="0"/>
          </a:p>
        </p:txBody>
      </p:sp>
      <p:sp>
        <p:nvSpPr>
          <p:cNvPr id="32" name="TextBox 31"/>
          <p:cNvSpPr txBox="1"/>
          <p:nvPr/>
        </p:nvSpPr>
        <p:spPr>
          <a:xfrm>
            <a:off x="2059482" y="3853257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Kills cancer cells?</a:t>
            </a:r>
            <a:endParaRPr lang="es-E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02805" y="4506976"/>
            <a:ext cx="2233190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Drug candidates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1752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2790</Words>
  <Application>Microsoft Office PowerPoint</Application>
  <PresentationFormat>Widescreen</PresentationFormat>
  <Paragraphs>902</Paragraphs>
  <Slides>55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Semi-supervised learning and multi-target prediction</vt:lpstr>
      <vt:lpstr>PowerPoint Presentation</vt:lpstr>
      <vt:lpstr>Education</vt:lpstr>
      <vt:lpstr>Work</vt:lpstr>
      <vt:lpstr>PowerPoint Presentation</vt:lpstr>
      <vt:lpstr>Supervised and semi-supervised learning</vt:lpstr>
      <vt:lpstr>Supervised and semi-supervised learning</vt:lpstr>
      <vt:lpstr>Supervised and semi-supervised learning</vt:lpstr>
      <vt:lpstr>Supervised and semi-supervised learning</vt:lpstr>
      <vt:lpstr>Supervised and semi-supervised learning</vt:lpstr>
      <vt:lpstr>Supervised and semi-supervised learning</vt:lpstr>
      <vt:lpstr>Semi-supervised learning: Motivation</vt:lpstr>
      <vt:lpstr>Semi-supervised learning: Definition</vt:lpstr>
      <vt:lpstr> How unlabeled data can help? </vt:lpstr>
      <vt:lpstr> How unlabeled data can help? </vt:lpstr>
      <vt:lpstr> How unlabeled data can help? </vt:lpstr>
      <vt:lpstr> How unlabeled data can help? </vt:lpstr>
      <vt:lpstr> How unlabeled data can help? </vt:lpstr>
      <vt:lpstr>I.  Introduction to semi-supervised learning  Classes of methods II. Semi-supervised learning for multi-target  prediction  My work</vt:lpstr>
      <vt:lpstr>I.  Introduction to semi-supervised learning  Classes of methods II. Semi-supervised learning for multi-target  prediction  My PhD work</vt:lpstr>
      <vt:lpstr>1) Iterative self-training methods</vt:lpstr>
      <vt:lpstr>Alternatives: co-training, tri-training,…</vt:lpstr>
      <vt:lpstr>Self-training methods</vt:lpstr>
      <vt:lpstr>2) Generative methods</vt:lpstr>
      <vt:lpstr>2) Generative methods</vt:lpstr>
      <vt:lpstr>Example: 2-component Gaussian mixture models</vt:lpstr>
      <vt:lpstr>Generative methods</vt:lpstr>
      <vt:lpstr>Generative methods</vt:lpstr>
      <vt:lpstr>3) Low-density separation methods       Semi-supervised support vector machines</vt:lpstr>
      <vt:lpstr>Semi-supervised support vector machines</vt:lpstr>
      <vt:lpstr>4) Graph based methods</vt:lpstr>
      <vt:lpstr>Example</vt:lpstr>
      <vt:lpstr>Example</vt:lpstr>
      <vt:lpstr>Graph based methods</vt:lpstr>
      <vt:lpstr>Summary (1st part)</vt:lpstr>
      <vt:lpstr>Literature:</vt:lpstr>
      <vt:lpstr>Software for semi-superviesd learning</vt:lpstr>
      <vt:lpstr>Semi-supervised learning for multi-target prediction - Semi-supervised predictive clustering trees - Self-training with ensembles of PCTs</vt:lpstr>
      <vt:lpstr>Multi-target prediction tasks</vt:lpstr>
      <vt:lpstr>Supervised Predictive Clustering Trees (PCTs)</vt:lpstr>
      <vt:lpstr>PowerPoint Presentation</vt:lpstr>
      <vt:lpstr>PowerPoint Presentation</vt:lpstr>
      <vt:lpstr>Evaluation in semi-supervised learning</vt:lpstr>
      <vt:lpstr>Results: Experimental setup</vt:lpstr>
      <vt:lpstr>Results: Examples</vt:lpstr>
      <vt:lpstr>Results: Influence of the w parameter</vt:lpstr>
      <vt:lpstr>Semi-supervised learning for multi-target prediction - Semi-supervised predictive clustering trees - Self-training with ensembles of PCTs</vt:lpstr>
      <vt:lpstr>Self-training with ensembles of PCTs</vt:lpstr>
      <vt:lpstr>Self-training with ensembles of PCTs</vt:lpstr>
      <vt:lpstr>Results: prediction of properties of potential new antimalarial medications</vt:lpstr>
      <vt:lpstr>Other semi-supervised methods for multi target prediction</vt:lpstr>
      <vt:lpstr>Summary (2nd part)</vt:lpstr>
      <vt:lpstr>Software</vt:lpstr>
      <vt:lpstr>Literature</vt:lpstr>
      <vt:lpstr>PowerPoint Presentation</vt:lpstr>
    </vt:vector>
  </TitlesOfParts>
  <Company>Institut de Recerca Biomèdica de Barcelona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Semi-supervised learning and multi-target prediction</dc:title>
  <dc:creator>Windows User</dc:creator>
  <cp:lastModifiedBy>Jurica Levatic</cp:lastModifiedBy>
  <cp:revision>600</cp:revision>
  <dcterms:created xsi:type="dcterms:W3CDTF">2018-09-17T13:53:08Z</dcterms:created>
  <dcterms:modified xsi:type="dcterms:W3CDTF">2018-09-26T00:12:01Z</dcterms:modified>
</cp:coreProperties>
</file>